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notesSlides/notesSlide1.xml" ContentType="application/vnd.openxmlformats-officedocument.presentationml.notesSlide+xml"/>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notesSlides/notesSlide2.xml" ContentType="application/vnd.openxmlformats-officedocument.presentationml.notesSlide+xml"/>
  <Override PartName="/ppt/media/image22.jpeg" ContentType="image/jpeg"/>
  <Override PartName="/ppt/media/image23.jpeg" ContentType="image/jpeg"/>
  <Override PartName="/ppt/media/image24.jpeg" ContentType="image/jpeg"/>
  <Override PartName="/ppt/media/image25.jpeg" ContentType="image/jpeg"/>
  <Override PartName="/ppt/notesSlides/notesSlide3.xml" ContentType="application/vnd.openxmlformats-officedocument.presentationml.notesSlide+xml"/>
  <Override PartName="/ppt/media/image26.jpeg" ContentType="image/jpeg"/>
  <Override PartName="/ppt/media/image27.jpeg" ContentType="image/jpeg"/>
  <Override PartName="/ppt/media/image28.jpeg" ContentType="image/jpeg"/>
  <Override PartName="/ppt/media/image29.jpeg" ContentType="image/jpeg"/>
  <Override PartName="/ppt/notesSlides/notesSlide4.xml" ContentType="application/vnd.openxmlformats-officedocument.presentationml.notesSlide+xml"/>
  <Override PartName="/ppt/media/image30.jpeg" ContentType="image/jpeg"/>
  <Override PartName="/ppt/media/image31.jpeg" ContentType="image/jpeg"/>
  <Override PartName="/ppt/media/image32.jpeg" ContentType="image/jpeg"/>
  <Override PartName="/ppt/media/image33.jpeg" ContentType="image/jpeg"/>
  <Override PartName="/ppt/media/image34.jpeg" ContentType="image/jpeg"/>
  <Override PartName="/ppt/media/image35.jpeg" ContentType="image/jpeg"/>
  <Override PartName="/ppt/media/image36.jpeg" ContentType="image/jpeg"/>
  <Override PartName="/ppt/media/image37.jpeg" ContentType="image/jpeg"/>
  <Override PartName="/ppt/media/image38.jpeg" ContentType="image/jpeg"/>
  <Override PartName="/ppt/media/image39.jpeg" ContentType="image/jpeg"/>
  <Override PartName="/ppt/media/image40.jpeg" ContentType="image/jpeg"/>
  <Override PartName="/ppt/media/image41.jpeg" ContentType="image/jpeg"/>
  <Override PartName="/ppt/media/image42.jpeg" ContentType="image/jpeg"/>
  <Override PartName="/ppt/media/image43.jpeg" ContentType="image/jpeg"/>
  <Override PartName="/ppt/media/image44.jpeg" ContentType="image/jpeg"/>
  <Override PartName="/ppt/media/image45.jpeg" ContentType="image/jpeg"/>
  <Override PartName="/ppt/media/image46.jpeg" ContentType="image/jpeg"/>
  <Override PartName="/ppt/media/image47.jpeg" ContentType="image/jpeg"/>
  <Override PartName="/ppt/media/image48.jpeg" ContentType="image/jpeg"/>
  <Override PartName="/ppt/media/image49.jpeg" ContentType="image/jpeg"/>
  <Override PartName="/ppt/media/image50.jpeg" ContentType="image/jpeg"/>
  <Override PartName="/ppt/media/image51.jpeg" ContentType="image/jpeg"/>
  <Override PartName="/ppt/media/image52.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1pPr>
    <a:lvl2pPr marL="0" marR="0" indent="4572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2pPr>
    <a:lvl3pPr marL="0" marR="0" indent="9144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3pPr>
    <a:lvl4pPr marL="0" marR="0" indent="13716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4pPr>
    <a:lvl5pPr marL="0" marR="0" indent="18288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5pPr>
    <a:lvl6pPr marL="0" marR="0" indent="22860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6pPr>
    <a:lvl7pPr marL="0" marR="0" indent="27432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7pPr>
    <a:lvl8pPr marL="0" marR="0" indent="32004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8pPr>
    <a:lvl9pPr marL="0" marR="0" indent="36576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54" name="Shape 154"/>
          <p:cNvSpPr/>
          <p:nvPr>
            <p:ph type="sldImg"/>
          </p:nvPr>
        </p:nvSpPr>
        <p:spPr>
          <a:xfrm>
            <a:off x="1143000" y="685800"/>
            <a:ext cx="4572000" cy="3429000"/>
          </a:xfrm>
          <a:prstGeom prst="rect">
            <a:avLst/>
          </a:prstGeom>
        </p:spPr>
        <p:txBody>
          <a:bodyPr/>
          <a:lstStyle/>
          <a:p>
            <a:pPr/>
          </a:p>
        </p:txBody>
      </p:sp>
      <p:sp>
        <p:nvSpPr>
          <p:cNvPr id="155" name="Shape 15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0" name="Shape 250"/>
          <p:cNvSpPr/>
          <p:nvPr>
            <p:ph type="sldImg"/>
          </p:nvPr>
        </p:nvSpPr>
        <p:spPr>
          <a:prstGeom prst="rect">
            <a:avLst/>
          </a:prstGeom>
        </p:spPr>
        <p:txBody>
          <a:bodyPr/>
          <a:lstStyle/>
          <a:p>
            <a:pPr/>
          </a:p>
        </p:txBody>
      </p:sp>
      <p:sp>
        <p:nvSpPr>
          <p:cNvPr id="251" name="Shape 251"/>
          <p:cNvSpPr/>
          <p:nvPr>
            <p:ph type="body" sz="quarter" idx="1"/>
          </p:nvPr>
        </p:nvSpPr>
        <p:spPr>
          <a:prstGeom prst="rect">
            <a:avLst/>
          </a:prstGeom>
        </p:spPr>
        <p:txBody>
          <a:bodyPr/>
          <a:lstStyle/>
          <a:p>
            <a:pPr/>
            <a:r>
              <a:t>sta nastali predstava ter igra na prostem o velikih številih. </a:t>
            </a:r>
          </a:p>
          <a:p>
            <a:pPr/>
            <a:r>
              <a:t>V predstavo sem vključila tudi svoje lutke, izdelane iz starih nogavic, ter jih uporabila za ponazoritev s primeri iz živalskega sveta. Tole je pa igra na prostem, ki je sledila. Nato sem začela razvijat nove igre in ter nove pripomočke za različne matematične teme, za katere sem začela uporabljati tudi druge odpadne materiale (00:49).</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0" name="Shape 270"/>
          <p:cNvSpPr/>
          <p:nvPr>
            <p:ph type="sldImg"/>
          </p:nvPr>
        </p:nvSpPr>
        <p:spPr>
          <a:prstGeom prst="rect">
            <a:avLst/>
          </a:prstGeom>
        </p:spPr>
        <p:txBody>
          <a:bodyPr/>
          <a:lstStyle/>
          <a:p>
            <a:pPr/>
          </a:p>
        </p:txBody>
      </p:sp>
      <p:sp>
        <p:nvSpPr>
          <p:cNvPr id="271" name="Shape 271"/>
          <p:cNvSpPr/>
          <p:nvPr>
            <p:ph type="body" sz="quarter" idx="1"/>
          </p:nvPr>
        </p:nvSpPr>
        <p:spPr>
          <a:prstGeom prst="rect">
            <a:avLst/>
          </a:prstGeom>
        </p:spPr>
        <p:txBody>
          <a:bodyPr/>
          <a:lstStyle/>
          <a:p>
            <a:pPr/>
            <a:r>
              <a:t>sta nastali predstava ter igra na prostem o velikih številih. </a:t>
            </a:r>
          </a:p>
          <a:p>
            <a:pPr/>
            <a:r>
              <a:t>V predstavo sem vključila tudi svoje lutke, izdelane iz starih nogavic, ter jih uporabila za ponazoritev s primeri iz živalskega sveta. Tole je pa igra na prostem, ki je sledila. Nato sem začela razvijat nove igre in ter nove pripomočke za različne matematične teme, za katere sem začela uporabljati tudi druge odpadne materiale (00:49).</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0" name="Shape 290"/>
          <p:cNvSpPr/>
          <p:nvPr>
            <p:ph type="sldImg"/>
          </p:nvPr>
        </p:nvSpPr>
        <p:spPr>
          <a:prstGeom prst="rect">
            <a:avLst/>
          </a:prstGeom>
        </p:spPr>
        <p:txBody>
          <a:bodyPr/>
          <a:lstStyle/>
          <a:p>
            <a:pPr/>
          </a:p>
        </p:txBody>
      </p:sp>
      <p:sp>
        <p:nvSpPr>
          <p:cNvPr id="291" name="Shape 291"/>
          <p:cNvSpPr/>
          <p:nvPr>
            <p:ph type="body" sz="quarter" idx="1"/>
          </p:nvPr>
        </p:nvSpPr>
        <p:spPr>
          <a:prstGeom prst="rect">
            <a:avLst/>
          </a:prstGeom>
        </p:spPr>
        <p:txBody>
          <a:bodyPr/>
          <a:lstStyle/>
          <a:p>
            <a:pPr/>
            <a:r>
              <a:t>sta nastali predstava ter igra na prostem o velikih številih. </a:t>
            </a:r>
          </a:p>
          <a:p>
            <a:pPr/>
            <a:r>
              <a:t>V predstavo sem vključila tudi svoje lutke, izdelane iz starih nogavic, ter jih uporabila za ponazoritev s primeri iz živalskega sveta. Tole je pa igra na prostem, ki je sledila. Nato sem začela razvijat nove igre in ter nove pripomočke za različne matematične teme, za katere sem začela uporabljati tudi druge odpadne materiale (00:49).</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9" name="Shape 299"/>
          <p:cNvSpPr/>
          <p:nvPr>
            <p:ph type="sldImg"/>
          </p:nvPr>
        </p:nvSpPr>
        <p:spPr>
          <a:prstGeom prst="rect">
            <a:avLst/>
          </a:prstGeom>
        </p:spPr>
        <p:txBody>
          <a:bodyPr/>
          <a:lstStyle/>
          <a:p>
            <a:pPr/>
          </a:p>
        </p:txBody>
      </p:sp>
      <p:sp>
        <p:nvSpPr>
          <p:cNvPr id="300" name="Shape 300"/>
          <p:cNvSpPr/>
          <p:nvPr>
            <p:ph type="body" sz="quarter" idx="1"/>
          </p:nvPr>
        </p:nvSpPr>
        <p:spPr>
          <a:prstGeom prst="rect">
            <a:avLst/>
          </a:prstGeom>
        </p:spPr>
        <p:txBody>
          <a:bodyPr/>
          <a:lstStyle/>
          <a:p>
            <a:pPr/>
            <a:r>
              <a:t>V letih šivanja se mi je nabralo en kup pisanih koščkov in trakcev blaga, sproti sem ji uporabljala za aplikacije, nato pa sem dobila idejo, da iz njih naredim materiale za matematične igre na prostem.</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1270000" y="1638300"/>
            <a:ext cx="10464800" cy="3302000"/>
          </a:xfrm>
          <a:prstGeom prst="rect">
            <a:avLst/>
          </a:prstGeom>
        </p:spPr>
        <p:txBody>
          <a:bodyPr anchor="b"/>
          <a:lstStyle/>
          <a:p>
            <a:pPr/>
            <a:r>
              <a:t>Title Text</a:t>
            </a:r>
          </a:p>
        </p:txBody>
      </p:sp>
      <p:sp>
        <p:nvSpPr>
          <p:cNvPr id="12" name="Body Level One…"/>
          <p:cNvSpPr txBox="1"/>
          <p:nvPr>
            <p:ph type="body" sz="quarter" idx="1"/>
          </p:nvPr>
        </p:nvSpPr>
        <p:spPr>
          <a:xfrm>
            <a:off x="1270000" y="50419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21"/>
          </p:nvPr>
        </p:nvSpPr>
        <p:spPr>
          <a:xfrm>
            <a:off x="1270000" y="6362700"/>
            <a:ext cx="10464800" cy="461366"/>
          </a:xfrm>
          <a:prstGeom prst="rect">
            <a:avLst/>
          </a:prstGeom>
        </p:spPr>
        <p:txBody>
          <a:bodyPr anchor="t">
            <a:spAutoFit/>
          </a:bodyPr>
          <a:lstStyle>
            <a:lvl1pPr marL="0" indent="0" algn="ctr">
              <a:spcBef>
                <a:spcPts val="0"/>
              </a:spcBef>
              <a:buSzTx/>
              <a:buNone/>
              <a:defRPr i="1" sz="2400"/>
            </a:lvl1pPr>
          </a:lstStyle>
          <a:p>
            <a:pPr/>
            <a:r>
              <a:t>–Johnny Appleseed</a:t>
            </a:r>
          </a:p>
        </p:txBody>
      </p:sp>
      <p:sp>
        <p:nvSpPr>
          <p:cNvPr id="94" name="“Type a quote here.”"/>
          <p:cNvSpPr txBox="1"/>
          <p:nvPr>
            <p:ph type="body" sz="quarter" idx="22"/>
          </p:nvPr>
        </p:nvSpPr>
        <p:spPr>
          <a:xfrm>
            <a:off x="1270000" y="4267112"/>
            <a:ext cx="10464800" cy="609776"/>
          </a:xfrm>
          <a:prstGeom prst="rect">
            <a:avLst/>
          </a:prstGeom>
        </p:spPr>
        <p:txBody>
          <a:bodyPr>
            <a:spAutoFit/>
          </a:bodyPr>
          <a:lstStyle>
            <a:lvl1pPr marL="0" indent="0" algn="ctr">
              <a:spcBef>
                <a:spcPts val="0"/>
              </a:spcBef>
              <a:buSzTx/>
              <a:buNone/>
              <a:defRPr sz="3400">
                <a:latin typeface="+mn-lt"/>
                <a:ea typeface="+mn-ea"/>
                <a:cs typeface="+mn-cs"/>
                <a:sym typeface="Helvetica Neue Medium"/>
              </a:defRPr>
            </a:lvl1pPr>
          </a:lstStyle>
          <a:p>
            <a:pPr/>
            <a:r>
              <a:t>“Type a quote here.” </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532241774_2880x1920.jpeg"/>
          <p:cNvSpPr/>
          <p:nvPr>
            <p:ph type="pic" idx="21"/>
          </p:nvPr>
        </p:nvSpPr>
        <p:spPr>
          <a:xfrm>
            <a:off x="-1308100" y="-50800"/>
            <a:ext cx="14782800" cy="98552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117" name="Image"/>
          <p:cNvSpPr/>
          <p:nvPr>
            <p:ph type="pic" idx="21"/>
          </p:nvPr>
        </p:nvSpPr>
        <p:spPr>
          <a:xfrm>
            <a:off x="1606550" y="635000"/>
            <a:ext cx="9779000" cy="5918200"/>
          </a:xfrm>
          <a:prstGeom prst="rect">
            <a:avLst/>
          </a:prstGeom>
        </p:spPr>
        <p:txBody>
          <a:bodyPr lIns="91439" tIns="45719" rIns="91439" bIns="45719" anchor="t">
            <a:noAutofit/>
          </a:bodyPr>
          <a:lstStyle/>
          <a:p>
            <a:pPr/>
          </a:p>
        </p:txBody>
      </p:sp>
      <p:sp>
        <p:nvSpPr>
          <p:cNvPr id="118" name="Title Text"/>
          <p:cNvSpPr txBox="1"/>
          <p:nvPr>
            <p:ph type="title"/>
          </p:nvPr>
        </p:nvSpPr>
        <p:spPr>
          <a:xfrm>
            <a:off x="1270000" y="6718300"/>
            <a:ext cx="10464800" cy="1422400"/>
          </a:xfrm>
          <a:prstGeom prst="rect">
            <a:avLst/>
          </a:prstGeom>
        </p:spPr>
        <p:txBody>
          <a:bodyPr anchor="b"/>
          <a:lstStyle>
            <a:lvl1pPr>
              <a:defRPr>
                <a:latin typeface="Helvetica Light"/>
                <a:ea typeface="Helvetica Light"/>
                <a:cs typeface="Helvetica Light"/>
                <a:sym typeface="Helvetica Light"/>
              </a:defRPr>
            </a:lvl1pPr>
          </a:lstStyle>
          <a:p>
            <a:pPr/>
            <a:r>
              <a:t>Title Text</a:t>
            </a:r>
          </a:p>
        </p:txBody>
      </p:sp>
      <p:sp>
        <p:nvSpPr>
          <p:cNvPr id="119" name="Body Level One…"/>
          <p:cNvSpPr txBox="1"/>
          <p:nvPr>
            <p:ph type="body" sz="quarter" idx="1"/>
          </p:nvPr>
        </p:nvSpPr>
        <p:spPr>
          <a:xfrm>
            <a:off x="1270000" y="8191500"/>
            <a:ext cx="10464800" cy="1130300"/>
          </a:xfrm>
          <a:prstGeom prst="rect">
            <a:avLst/>
          </a:prstGeom>
        </p:spPr>
        <p:txBody>
          <a:bodyPr anchor="t"/>
          <a:lstStyle>
            <a:lvl1pPr marL="0" indent="0" algn="ctr">
              <a:spcBef>
                <a:spcPts val="0"/>
              </a:spcBef>
              <a:buSzTx/>
              <a:buNone/>
              <a:defRPr>
                <a:latin typeface="Helvetica Light"/>
                <a:ea typeface="Helvetica Light"/>
                <a:cs typeface="Helvetica Light"/>
                <a:sym typeface="Helvetica Light"/>
              </a:defRPr>
            </a:lvl1pPr>
            <a:lvl2pPr marL="0" indent="0" algn="ctr">
              <a:spcBef>
                <a:spcPts val="0"/>
              </a:spcBef>
              <a:buSzTx/>
              <a:buNone/>
              <a:defRPr>
                <a:latin typeface="Helvetica Light"/>
                <a:ea typeface="Helvetica Light"/>
                <a:cs typeface="Helvetica Light"/>
                <a:sym typeface="Helvetica Light"/>
              </a:defRPr>
            </a:lvl2pPr>
            <a:lvl3pPr marL="0" indent="0" algn="ctr">
              <a:spcBef>
                <a:spcPts val="0"/>
              </a:spcBef>
              <a:buSzTx/>
              <a:buNone/>
              <a:defRPr>
                <a:latin typeface="Helvetica Light"/>
                <a:ea typeface="Helvetica Light"/>
                <a:cs typeface="Helvetica Light"/>
                <a:sym typeface="Helvetica Light"/>
              </a:defRPr>
            </a:lvl3pPr>
            <a:lvl4pPr marL="0" indent="0" algn="ctr">
              <a:spcBef>
                <a:spcPts val="0"/>
              </a:spcBef>
              <a:buSzTx/>
              <a:buNone/>
              <a:defRPr>
                <a:latin typeface="Helvetica Light"/>
                <a:ea typeface="Helvetica Light"/>
                <a:cs typeface="Helvetica Light"/>
                <a:sym typeface="Helvetica Light"/>
              </a:defRPr>
            </a:lvl4pPr>
            <a:lvl5pPr marL="0" indent="0" algn="ctr">
              <a:spcBef>
                <a:spcPts val="0"/>
              </a:spcBef>
              <a:buSzTx/>
              <a:buNone/>
              <a:defRPr>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120" name="Slide Number"/>
          <p:cNvSpPr txBox="1"/>
          <p:nvPr>
            <p:ph type="sldNum" sz="quarter" idx="2"/>
          </p:nvPr>
        </p:nvSpPr>
        <p:spPr>
          <a:xfrm>
            <a:off x="6311798" y="9245600"/>
            <a:ext cx="368504" cy="381000"/>
          </a:xfrm>
          <a:prstGeom prst="rect">
            <a:avLst/>
          </a:prstGeom>
        </p:spPr>
        <p:txBody>
          <a:bodyPr/>
          <a:lstStyle>
            <a:lvl1pPr>
              <a:defRPr sz="1800">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27" name="Image"/>
          <p:cNvSpPr/>
          <p:nvPr>
            <p:ph type="pic" sz="quarter" idx="21"/>
          </p:nvPr>
        </p:nvSpPr>
        <p:spPr>
          <a:xfrm>
            <a:off x="6718300" y="5092700"/>
            <a:ext cx="5334000" cy="3771900"/>
          </a:xfrm>
          <a:prstGeom prst="rect">
            <a:avLst/>
          </a:prstGeom>
        </p:spPr>
        <p:txBody>
          <a:bodyPr lIns="91439" tIns="45719" rIns="91439" bIns="45719" anchor="t">
            <a:noAutofit/>
          </a:bodyPr>
          <a:lstStyle/>
          <a:p>
            <a:pPr/>
          </a:p>
        </p:txBody>
      </p:sp>
      <p:sp>
        <p:nvSpPr>
          <p:cNvPr id="128" name="Image"/>
          <p:cNvSpPr/>
          <p:nvPr>
            <p:ph type="pic" sz="quarter" idx="22"/>
          </p:nvPr>
        </p:nvSpPr>
        <p:spPr>
          <a:xfrm>
            <a:off x="6724518" y="889000"/>
            <a:ext cx="5334002" cy="3771900"/>
          </a:xfrm>
          <a:prstGeom prst="rect">
            <a:avLst/>
          </a:prstGeom>
        </p:spPr>
        <p:txBody>
          <a:bodyPr lIns="91439" tIns="45719" rIns="91439" bIns="45719" anchor="t">
            <a:noAutofit/>
          </a:bodyPr>
          <a:lstStyle/>
          <a:p>
            <a:pPr/>
          </a:p>
        </p:txBody>
      </p:sp>
      <p:sp>
        <p:nvSpPr>
          <p:cNvPr id="129" name="Image"/>
          <p:cNvSpPr/>
          <p:nvPr>
            <p:ph type="pic" sz="half" idx="23"/>
          </p:nvPr>
        </p:nvSpPr>
        <p:spPr>
          <a:xfrm>
            <a:off x="952500" y="889000"/>
            <a:ext cx="5334000" cy="7975600"/>
          </a:xfrm>
          <a:prstGeom prst="rect">
            <a:avLst/>
          </a:prstGeom>
        </p:spPr>
        <p:txBody>
          <a:bodyPr lIns="91439" tIns="45719" rIns="91439" bIns="45719" anchor="t">
            <a:noAutofit/>
          </a:bodyPr>
          <a:lstStyle/>
          <a:p>
            <a:pPr/>
          </a:p>
        </p:txBody>
      </p:sp>
      <p:sp>
        <p:nvSpPr>
          <p:cNvPr id="130" name="Slide Number"/>
          <p:cNvSpPr txBox="1"/>
          <p:nvPr>
            <p:ph type="sldNum" sz="quarter" idx="2"/>
          </p:nvPr>
        </p:nvSpPr>
        <p:spPr>
          <a:xfrm>
            <a:off x="6311798" y="9251950"/>
            <a:ext cx="368504" cy="381000"/>
          </a:xfrm>
          <a:prstGeom prst="rect">
            <a:avLst/>
          </a:prstGeom>
        </p:spPr>
        <p:txBody>
          <a:bodyPr/>
          <a:lstStyle>
            <a:lvl1pPr>
              <a:defRPr sz="1800">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37" name="Image"/>
          <p:cNvSpPr/>
          <p:nvPr>
            <p:ph type="pic" sz="quarter" idx="21"/>
          </p:nvPr>
        </p:nvSpPr>
        <p:spPr>
          <a:xfrm>
            <a:off x="6680200" y="5026947"/>
            <a:ext cx="6057901" cy="4040705"/>
          </a:xfrm>
          <a:prstGeom prst="rect">
            <a:avLst/>
          </a:prstGeom>
        </p:spPr>
        <p:txBody>
          <a:bodyPr lIns="91439" tIns="45719" rIns="91439" bIns="45719" anchor="t">
            <a:noAutofit/>
          </a:bodyPr>
          <a:lstStyle/>
          <a:p>
            <a:pPr/>
          </a:p>
        </p:txBody>
      </p:sp>
      <p:sp>
        <p:nvSpPr>
          <p:cNvPr id="138" name="Image"/>
          <p:cNvSpPr/>
          <p:nvPr>
            <p:ph type="pic" sz="quarter" idx="22"/>
          </p:nvPr>
        </p:nvSpPr>
        <p:spPr>
          <a:xfrm>
            <a:off x="6502400" y="886747"/>
            <a:ext cx="5867400" cy="3911601"/>
          </a:xfrm>
          <a:prstGeom prst="rect">
            <a:avLst/>
          </a:prstGeom>
        </p:spPr>
        <p:txBody>
          <a:bodyPr lIns="91439" tIns="45719" rIns="91439" bIns="45719" anchor="t">
            <a:noAutofit/>
          </a:bodyPr>
          <a:lstStyle/>
          <a:p>
            <a:pPr/>
          </a:p>
        </p:txBody>
      </p:sp>
      <p:sp>
        <p:nvSpPr>
          <p:cNvPr id="139" name="Image"/>
          <p:cNvSpPr/>
          <p:nvPr>
            <p:ph type="pic" idx="23"/>
          </p:nvPr>
        </p:nvSpPr>
        <p:spPr>
          <a:xfrm>
            <a:off x="-2374900" y="889000"/>
            <a:ext cx="11976100" cy="7984067"/>
          </a:xfrm>
          <a:prstGeom prst="rect">
            <a:avLst/>
          </a:prstGeom>
        </p:spPr>
        <p:txBody>
          <a:bodyPr lIns="91439" tIns="45719" rIns="91439" bIns="45719" anchor="t">
            <a:noAutofit/>
          </a:bodyPr>
          <a:lstStyle/>
          <a:p>
            <a:pPr/>
          </a:p>
        </p:txBody>
      </p:sp>
      <p:sp>
        <p:nvSpPr>
          <p:cNvPr id="140" name="Slide Number"/>
          <p:cNvSpPr txBox="1"/>
          <p:nvPr>
            <p:ph type="sldNum" sz="quarter" idx="2"/>
          </p:nvPr>
        </p:nvSpPr>
        <p:spPr>
          <a:xfrm>
            <a:off x="6311798" y="9251950"/>
            <a:ext cx="368504" cy="381000"/>
          </a:xfrm>
          <a:prstGeom prst="rect">
            <a:avLst/>
          </a:prstGeom>
        </p:spPr>
        <p:txBody>
          <a:bodyPr/>
          <a:lstStyle>
            <a:lvl1pPr>
              <a:defRPr sz="1800">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47" name="Image"/>
          <p:cNvSpPr/>
          <p:nvPr>
            <p:ph type="pic" idx="21"/>
          </p:nvPr>
        </p:nvSpPr>
        <p:spPr>
          <a:xfrm>
            <a:off x="-812800" y="0"/>
            <a:ext cx="15232066" cy="10160000"/>
          </a:xfrm>
          <a:prstGeom prst="rect">
            <a:avLst/>
          </a:prstGeom>
        </p:spPr>
        <p:txBody>
          <a:bodyPr lIns="91439" tIns="45719" rIns="91439" bIns="45719" anchor="t">
            <a:noAutofit/>
          </a:bodyPr>
          <a:lstStyle/>
          <a:p>
            <a:pPr/>
          </a:p>
        </p:txBody>
      </p:sp>
      <p:sp>
        <p:nvSpPr>
          <p:cNvPr id="148" name="Slide Number"/>
          <p:cNvSpPr txBox="1"/>
          <p:nvPr>
            <p:ph type="sldNum" sz="quarter" idx="2"/>
          </p:nvPr>
        </p:nvSpPr>
        <p:spPr>
          <a:xfrm>
            <a:off x="6311798" y="9251950"/>
            <a:ext cx="368504" cy="381000"/>
          </a:xfrm>
          <a:prstGeom prst="rect">
            <a:avLst/>
          </a:prstGeom>
        </p:spPr>
        <p:txBody>
          <a:bodyPr/>
          <a:lstStyle>
            <a:lvl1pPr>
              <a:defRPr sz="1800">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532241774_2880x1920.jpeg"/>
          <p:cNvSpPr/>
          <p:nvPr>
            <p:ph type="pic" idx="21"/>
          </p:nvPr>
        </p:nvSpPr>
        <p:spPr>
          <a:xfrm>
            <a:off x="1625600" y="374650"/>
            <a:ext cx="9753600" cy="6502400"/>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718300"/>
            <a:ext cx="10464800" cy="1422400"/>
          </a:xfrm>
          <a:prstGeom prst="rect">
            <a:avLst/>
          </a:prstGeom>
        </p:spPr>
        <p:txBody>
          <a:bodyPr anchor="b"/>
          <a:lstStyle/>
          <a:p>
            <a:pPr/>
            <a:r>
              <a:t>Title Text</a:t>
            </a:r>
          </a:p>
        </p:txBody>
      </p:sp>
      <p:sp>
        <p:nvSpPr>
          <p:cNvPr id="22" name="Body Level One…"/>
          <p:cNvSpPr txBox="1"/>
          <p:nvPr>
            <p:ph type="body" sz="quarter" idx="1"/>
          </p:nvPr>
        </p:nvSpPr>
        <p:spPr>
          <a:xfrm>
            <a:off x="1270000" y="81534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re">
    <p:spTree>
      <p:nvGrpSpPr>
        <p:cNvPr id="1" name=""/>
        <p:cNvGrpSpPr/>
        <p:nvPr/>
      </p:nvGrpSpPr>
      <p:grpSpPr>
        <a:xfrm>
          <a:off x="0" y="0"/>
          <a:ext cx="0" cy="0"/>
          <a:chOff x="0" y="0"/>
          <a:chExt cx="0" cy="0"/>
        </a:xfrm>
      </p:grpSpPr>
      <p:sp>
        <p:nvSpPr>
          <p:cNvPr id="30" name="Title Text"/>
          <p:cNvSpPr txBox="1"/>
          <p:nvPr>
            <p:ph type="title"/>
          </p:nvPr>
        </p:nvSpPr>
        <p:spPr>
          <a:xfrm>
            <a:off x="1270000" y="3225800"/>
            <a:ext cx="10464800" cy="33020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532204087_1355x1355.jpeg"/>
          <p:cNvSpPr/>
          <p:nvPr>
            <p:ph type="pic" idx="21"/>
          </p:nvPr>
        </p:nvSpPr>
        <p:spPr>
          <a:xfrm>
            <a:off x="6375400" y="635000"/>
            <a:ext cx="8216900" cy="8216900"/>
          </a:xfrm>
          <a:prstGeom prst="rect">
            <a:avLst/>
          </a:prstGeom>
        </p:spPr>
        <p:txBody>
          <a:bodyPr lIns="91439" tIns="45719" rIns="91439" bIns="45719" anchor="t">
            <a:noAutofit/>
          </a:bodyPr>
          <a:lstStyle/>
          <a:p>
            <a:pPr/>
          </a:p>
        </p:txBody>
      </p:sp>
      <p:sp>
        <p:nvSpPr>
          <p:cNvPr id="39" name="Title Text"/>
          <p:cNvSpPr txBox="1"/>
          <p:nvPr>
            <p:ph type="title"/>
          </p:nvPr>
        </p:nvSpPr>
        <p:spPr>
          <a:xfrm>
            <a:off x="952500" y="635000"/>
            <a:ext cx="5334000" cy="3987800"/>
          </a:xfrm>
          <a:prstGeom prst="rect">
            <a:avLst/>
          </a:prstGeom>
        </p:spPr>
        <p:txBody>
          <a:bodyPr anchor="b"/>
          <a:lstStyle>
            <a:lvl1pPr>
              <a:defRPr sz="6000"/>
            </a:lvl1pPr>
          </a:lstStyle>
          <a:p>
            <a:pPr/>
            <a:r>
              <a:t>Title Text</a:t>
            </a:r>
          </a:p>
        </p:txBody>
      </p:sp>
      <p:sp>
        <p:nvSpPr>
          <p:cNvPr id="40" name="Body Level One…"/>
          <p:cNvSpPr txBox="1"/>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532205080_1647x1098.jpeg"/>
          <p:cNvSpPr/>
          <p:nvPr>
            <p:ph type="pic" idx="21"/>
          </p:nvPr>
        </p:nvSpPr>
        <p:spPr>
          <a:xfrm>
            <a:off x="3810000" y="2590800"/>
            <a:ext cx="9429750" cy="6286500"/>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xfrm>
            <a:off x="6328884" y="9296400"/>
            <a:ext cx="340259" cy="342900"/>
          </a:xfrm>
          <a:prstGeom prst="rect">
            <a:avLst/>
          </a:prstGeom>
        </p:spPr>
        <p:txBody>
          <a:bodyPr/>
          <a:lstStyle>
            <a:lvl1pPr>
              <a:defRPr>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952500" y="1270000"/>
            <a:ext cx="11099800" cy="7213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532205080_1647x1098.jpeg"/>
          <p:cNvSpPr/>
          <p:nvPr>
            <p:ph type="pic" sz="quarter" idx="21"/>
          </p:nvPr>
        </p:nvSpPr>
        <p:spPr>
          <a:xfrm>
            <a:off x="6556375" y="5092700"/>
            <a:ext cx="5657850" cy="3771900"/>
          </a:xfrm>
          <a:prstGeom prst="rect">
            <a:avLst/>
          </a:prstGeom>
        </p:spPr>
        <p:txBody>
          <a:bodyPr lIns="91439" tIns="45719" rIns="91439" bIns="45719" anchor="t">
            <a:noAutofit/>
          </a:bodyPr>
          <a:lstStyle/>
          <a:p>
            <a:pPr/>
          </a:p>
        </p:txBody>
      </p:sp>
      <p:sp>
        <p:nvSpPr>
          <p:cNvPr id="84" name="532204087_1355x1355.jpeg"/>
          <p:cNvSpPr/>
          <p:nvPr>
            <p:ph type="pic" sz="half" idx="22"/>
          </p:nvPr>
        </p:nvSpPr>
        <p:spPr>
          <a:xfrm>
            <a:off x="6718300" y="749300"/>
            <a:ext cx="5334000" cy="5334000"/>
          </a:xfrm>
          <a:prstGeom prst="rect">
            <a:avLst/>
          </a:prstGeom>
        </p:spPr>
        <p:txBody>
          <a:bodyPr lIns="91439" tIns="45719" rIns="91439" bIns="45719" anchor="t">
            <a:noAutofit/>
          </a:bodyPr>
          <a:lstStyle/>
          <a:p>
            <a:pPr/>
          </a:p>
        </p:txBody>
      </p:sp>
      <p:sp>
        <p:nvSpPr>
          <p:cNvPr id="85" name="532241774_2880x1920.jpeg"/>
          <p:cNvSpPr/>
          <p:nvPr>
            <p:ph type="pic" idx="23"/>
          </p:nvPr>
        </p:nvSpPr>
        <p:spPr>
          <a:xfrm>
            <a:off x="-2832100" y="889000"/>
            <a:ext cx="11963400" cy="7975600"/>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b="0" sz="1600">
                <a:latin typeface="Helvetica Neue Light"/>
                <a:ea typeface="Helvetica Neue Light"/>
                <a:cs typeface="Helvetica Neue Light"/>
                <a:sym typeface="Helvetica Neue Light"/>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1pPr>
      <a:lvl2pPr marL="0" marR="0" indent="4572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2pPr>
      <a:lvl3pPr marL="0" marR="0" indent="9144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mn-lt"/>
          <a:ea typeface="+mn-ea"/>
          <a:cs typeface="+mn-cs"/>
          <a:sym typeface="Helvetica Neue Medium"/>
        </a:defRPr>
      </a:lvl9pPr>
    </p:titleStyle>
    <p:bodyStyle>
      <a:lvl1pPr marL="444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b="0" baseline="0" cap="none" i="0" spc="0" strike="noStrike" sz="3200" u="none">
          <a:solidFill>
            <a:srgbClr val="000000"/>
          </a:solidFill>
          <a:uFillTx/>
          <a:latin typeface="Helvetica Neue"/>
          <a:ea typeface="Helvetica Neue"/>
          <a:cs typeface="Helvetica Neue"/>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600" u="none">
          <a:solidFill>
            <a:schemeClr val="tx1"/>
          </a:solidFill>
          <a:uFillTx/>
          <a:latin typeface="+mn-lt"/>
          <a:ea typeface="+mn-ea"/>
          <a:cs typeface="+mn-cs"/>
          <a:sym typeface="Helvetica Neue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png"/><Relationship Id="rId3" Type="http://schemas.openxmlformats.org/officeDocument/2006/relationships/image" Target="../media/image1.tif"/><Relationship Id="rId4" Type="http://schemas.openxmlformats.org/officeDocument/2006/relationships/image" Target="../media/image2.tif"/><Relationship Id="rId5" Type="http://schemas.openxmlformats.org/officeDocument/2006/relationships/image" Target="../media/image4.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jpeg"/><Relationship Id="rId3" Type="http://schemas.openxmlformats.org/officeDocument/2006/relationships/image" Target="../media/image7.jpeg"/><Relationship Id="rId4" Type="http://schemas.openxmlformats.org/officeDocument/2006/relationships/image" Target="../media/image8.jpeg"/><Relationship Id="rId5" Type="http://schemas.openxmlformats.org/officeDocument/2006/relationships/image" Target="../media/image9.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0.jpeg"/><Relationship Id="rId3" Type="http://schemas.openxmlformats.org/officeDocument/2006/relationships/image" Target="../media/image11.jpeg"/><Relationship Id="rId4" Type="http://schemas.openxmlformats.org/officeDocument/2006/relationships/image" Target="../media/image12.jpeg"/><Relationship Id="rId5" Type="http://schemas.openxmlformats.org/officeDocument/2006/relationships/image" Target="../media/image13.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png"/><Relationship Id="rId3" Type="http://schemas.openxmlformats.org/officeDocument/2006/relationships/image" Target="../media/image3.tif"/></Relationships>

</file>

<file path=ppt/slides/_rels/slide1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5.tif"/><Relationship Id="rId4" Type="http://schemas.openxmlformats.org/officeDocument/2006/relationships/image" Target="../media/image6.tif"/><Relationship Id="rId5" Type="http://schemas.openxmlformats.org/officeDocument/2006/relationships/image" Target="../media/image14.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tif"/></Relationships>

</file>

<file path=ppt/slides/_rels/slide24.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6.png"/><Relationship Id="rId6" Type="http://schemas.openxmlformats.org/officeDocument/2006/relationships/image" Target="../media/image18.jpeg"/><Relationship Id="rId7" Type="http://schemas.openxmlformats.org/officeDocument/2006/relationships/image" Target="../media/image19.jpeg"/><Relationship Id="rId8" Type="http://schemas.openxmlformats.org/officeDocument/2006/relationships/image" Target="../media/image20.jpeg"/><Relationship Id="rId9" Type="http://schemas.openxmlformats.org/officeDocument/2006/relationships/image" Target="../media/image21.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6.png"/><Relationship Id="rId6" Type="http://schemas.openxmlformats.org/officeDocument/2006/relationships/image" Target="../media/image22.jpeg"/><Relationship Id="rId7" Type="http://schemas.openxmlformats.org/officeDocument/2006/relationships/image" Target="../media/image23.jpeg"/><Relationship Id="rId8" Type="http://schemas.openxmlformats.org/officeDocument/2006/relationships/image" Target="../media/image24.jpeg"/><Relationship Id="rId9" Type="http://schemas.openxmlformats.org/officeDocument/2006/relationships/image" Target="../media/image25.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6.png"/><Relationship Id="rId6" Type="http://schemas.openxmlformats.org/officeDocument/2006/relationships/image" Target="../media/image26.jpeg"/><Relationship Id="rId7" Type="http://schemas.openxmlformats.org/officeDocument/2006/relationships/image" Target="../media/image27.jpeg"/><Relationship Id="rId8" Type="http://schemas.openxmlformats.org/officeDocument/2006/relationships/image" Target="../media/image28.jpeg"/><Relationship Id="rId9" Type="http://schemas.openxmlformats.org/officeDocument/2006/relationships/image" Target="../media/image29.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30.jpeg"/><Relationship Id="rId4" Type="http://schemas.openxmlformats.org/officeDocument/2006/relationships/image" Target="../media/image31.jpeg"/><Relationship Id="rId5" Type="http://schemas.openxmlformats.org/officeDocument/2006/relationships/image" Target="../media/image7.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2.jpeg"/><Relationship Id="rId3" Type="http://schemas.openxmlformats.org/officeDocument/2006/relationships/image" Target="../media/image33.jpeg"/><Relationship Id="rId4" Type="http://schemas.openxmlformats.org/officeDocument/2006/relationships/image" Target="../media/image7.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jpeg"/></Relationships>

</file>

<file path=ppt/slides/_rels/slide3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4.jpeg"/><Relationship Id="rId3" Type="http://schemas.openxmlformats.org/officeDocument/2006/relationships/image" Target="../media/image35.jpeg"/><Relationship Id="rId4" Type="http://schemas.openxmlformats.org/officeDocument/2006/relationships/image" Target="../media/image7.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6.jpeg"/><Relationship Id="rId3" Type="http://schemas.openxmlformats.org/officeDocument/2006/relationships/image" Target="../media/image37.jpeg"/><Relationship Id="rId4" Type="http://schemas.openxmlformats.org/officeDocument/2006/relationships/image" Target="../media/image38.jpe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9.jpeg"/><Relationship Id="rId3" Type="http://schemas.openxmlformats.org/officeDocument/2006/relationships/image" Target="../media/image40.jpeg"/><Relationship Id="rId4" Type="http://schemas.openxmlformats.org/officeDocument/2006/relationships/image" Target="../media/image41.jpe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8.tif"/><Relationship Id="rId3" Type="http://schemas.openxmlformats.org/officeDocument/2006/relationships/image" Target="../media/image9.tif"/><Relationship Id="rId4" Type="http://schemas.openxmlformats.org/officeDocument/2006/relationships/image" Target="../media/image8.png"/><Relationship Id="rId5" Type="http://schemas.openxmlformats.org/officeDocument/2006/relationships/image" Target="../media/image10.tif"/></Relationships>

</file>

<file path=ppt/slides/_rels/slide3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1.tif"/><Relationship Id="rId3" Type="http://schemas.openxmlformats.org/officeDocument/2006/relationships/image" Target="../media/image9.png"/><Relationship Id="rId4" Type="http://schemas.openxmlformats.org/officeDocument/2006/relationships/image" Target="../media/image42.jpeg"/><Relationship Id="rId5" Type="http://schemas.openxmlformats.org/officeDocument/2006/relationships/image" Target="../media/image12.tif"/></Relationships>

</file>

<file path=ppt/slides/_rels/slide3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 Id="rId3" Type="http://schemas.openxmlformats.org/officeDocument/2006/relationships/image" Target="../media/image11.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tif"/></Relationships>

</file>

<file path=ppt/slides/_rels/slide3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tif"/></Relationships>

</file>

<file path=ppt/slides/_rels/slide3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tif"/><Relationship Id="rId3" Type="http://schemas.openxmlformats.org/officeDocument/2006/relationships/image" Target="../media/image12.png"/><Relationship Id="rId4" Type="http://schemas.openxmlformats.org/officeDocument/2006/relationships/image" Target="../media/image16.tif"/><Relationship Id="rId5" Type="http://schemas.openxmlformats.org/officeDocument/2006/relationships/image" Target="../media/image17.tif"/><Relationship Id="rId6" Type="http://schemas.openxmlformats.org/officeDocument/2006/relationships/image" Target="../media/image18.tif"/></Relationships>

</file>

<file path=ppt/slides/_rels/slide4.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9.tif"/><Relationship Id="rId3" Type="http://schemas.openxmlformats.org/officeDocument/2006/relationships/image" Target="../media/image20.tif"/><Relationship Id="rId4" Type="http://schemas.openxmlformats.org/officeDocument/2006/relationships/image" Target="../media/image21.tif"/><Relationship Id="rId5" Type="http://schemas.openxmlformats.org/officeDocument/2006/relationships/image" Target="../media/image22.tif"/><Relationship Id="rId6" Type="http://schemas.openxmlformats.org/officeDocument/2006/relationships/image" Target="../media/image43.jpeg"/></Relationships>

</file>

<file path=ppt/slides/_rels/slide4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3.tif"/><Relationship Id="rId3" Type="http://schemas.openxmlformats.org/officeDocument/2006/relationships/image" Target="../media/image24.tif"/></Relationships>

</file>

<file path=ppt/slides/_rels/slide4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tif"/></Relationships>

</file>

<file path=ppt/slides/_rels/slide4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tif"/></Relationships>

</file>

<file path=ppt/slides/_rels/slide4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7.tif"/><Relationship Id="rId3" Type="http://schemas.openxmlformats.org/officeDocument/2006/relationships/image" Target="../media/image44.jpeg"/></Relationships>

</file>

<file path=ppt/slides/_rels/slide4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png"/><Relationship Id="rId3" Type="http://schemas.openxmlformats.org/officeDocument/2006/relationships/image" Target="../media/image45.jpeg"/><Relationship Id="rId4" Type="http://schemas.openxmlformats.org/officeDocument/2006/relationships/image" Target="../media/image46.jpeg"/></Relationships>

</file>

<file path=ppt/slides/_rels/slide4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8.tif"/><Relationship Id="rId3" Type="http://schemas.openxmlformats.org/officeDocument/2006/relationships/image" Target="../media/image29.tif"/></Relationships>

</file>

<file path=ppt/slides/_rels/slide47.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7.jpeg"/></Relationships>

</file>

<file path=ppt/slides/_rels/slide4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8.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jpeg"/></Relationships>

</file>

<file path=ppt/slides/_rels/slide5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9.jpeg"/><Relationship Id="rId3" Type="http://schemas.openxmlformats.org/officeDocument/2006/relationships/image" Target="../media/image50.jpeg"/></Relationships>

</file>

<file path=ppt/slides/_rels/slide5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1.jpeg"/></Relationships>

</file>

<file path=ppt/slides/_rels/slide5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jpeg"/><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1.png"/><Relationship Id="rId6" Type="http://schemas.openxmlformats.org/officeDocument/2006/relationships/image" Target="../media/image15.jpeg"/></Relationships>

</file>

<file path=ppt/slides/_rels/slide5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jpeg"/><Relationship Id="rId3" Type="http://schemas.openxmlformats.org/officeDocument/2006/relationships/image" Target="../media/image38.jpeg"/><Relationship Id="rId4" Type="http://schemas.openxmlformats.org/officeDocument/2006/relationships/image" Target="../media/image9.tif"/><Relationship Id="rId5" Type="http://schemas.openxmlformats.org/officeDocument/2006/relationships/image" Target="../media/image13.tif"/><Relationship Id="rId6" Type="http://schemas.openxmlformats.org/officeDocument/2006/relationships/image" Target="../media/image17.tif"/></Relationships>

</file>

<file path=ppt/slides/_rels/slide54.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0.tif"/></Relationships>

</file>

<file path=ppt/slides/_rels/slide5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1.tif"/><Relationship Id="rId3" Type="http://schemas.openxmlformats.org/officeDocument/2006/relationships/image" Target="../media/image24.tif"/><Relationship Id="rId4" Type="http://schemas.openxmlformats.org/officeDocument/2006/relationships/image" Target="../media/image52.jpeg"/><Relationship Id="rId5" Type="http://schemas.openxmlformats.org/officeDocument/2006/relationships/image" Target="../media/image8.tif"/></Relationships>

</file>

<file path=ppt/slides/_rels/slide57.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7" name="Reciklaža"/>
          <p:cNvSpPr txBox="1"/>
          <p:nvPr>
            <p:ph type="title"/>
          </p:nvPr>
        </p:nvSpPr>
        <p:spPr>
          <a:xfrm>
            <a:off x="1270000" y="3026110"/>
            <a:ext cx="10464800" cy="3302001"/>
          </a:xfrm>
          <a:prstGeom prst="rect">
            <a:avLst/>
          </a:prstGeom>
        </p:spPr>
        <p:txBody>
          <a:bodyPr/>
          <a:lstStyle/>
          <a:p>
            <a:pPr>
              <a:defRPr sz="10000"/>
            </a:pPr>
            <a:r>
              <a:rPr>
                <a:solidFill>
                  <a:srgbClr val="B9BF41"/>
                </a:solidFill>
              </a:rPr>
              <a:t>R</a:t>
            </a:r>
            <a:r>
              <a:rPr>
                <a:solidFill>
                  <a:srgbClr val="929000"/>
                </a:solidFill>
              </a:rPr>
              <a:t>e</a:t>
            </a:r>
            <a:r>
              <a:rPr>
                <a:solidFill>
                  <a:srgbClr val="608F22"/>
                </a:solidFill>
              </a:rPr>
              <a:t>c</a:t>
            </a:r>
            <a:r>
              <a:rPr>
                <a:solidFill>
                  <a:srgbClr val="B9BF41"/>
                </a:solidFill>
              </a:rPr>
              <a:t>i</a:t>
            </a:r>
            <a:r>
              <a:rPr>
                <a:solidFill>
                  <a:srgbClr val="929000"/>
                </a:solidFill>
              </a:rPr>
              <a:t>k</a:t>
            </a:r>
            <a:r>
              <a:rPr>
                <a:solidFill>
                  <a:srgbClr val="608F22"/>
                </a:solidFill>
              </a:rPr>
              <a:t>l</a:t>
            </a:r>
            <a:r>
              <a:rPr>
                <a:solidFill>
                  <a:srgbClr val="B9BF41"/>
                </a:solidFill>
              </a:rPr>
              <a:t>a</a:t>
            </a:r>
            <a:r>
              <a:rPr>
                <a:solidFill>
                  <a:srgbClr val="929000"/>
                </a:solidFill>
              </a:rPr>
              <a:t>ž</a:t>
            </a:r>
            <a:r>
              <a:rPr>
                <a:solidFill>
                  <a:srgbClr val="608F22"/>
                </a:solidFill>
              </a:rPr>
              <a:t>a</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3" name="image3.png" descr="image3.png"/>
          <p:cNvPicPr>
            <a:picLocks noChangeAspect="1"/>
          </p:cNvPicPr>
          <p:nvPr>
            <p:ph type="pic" idx="21"/>
          </p:nvPr>
        </p:nvPicPr>
        <p:blipFill>
          <a:blip r:embed="rId2">
            <a:extLst/>
          </a:blip>
          <a:srcRect l="4979" t="0" r="4979" b="0"/>
          <a:stretch>
            <a:fillRect/>
          </a:stretch>
        </p:blipFill>
        <p:spPr>
          <a:xfrm>
            <a:off x="6858000" y="5384800"/>
            <a:ext cx="5334000" cy="3771900"/>
          </a:xfrm>
          <a:prstGeom prst="rect">
            <a:avLst/>
          </a:prstGeom>
        </p:spPr>
      </p:pic>
      <p:pic>
        <p:nvPicPr>
          <p:cNvPr id="184" name="Image" descr="Image"/>
          <p:cNvPicPr>
            <a:picLocks noChangeAspect="1"/>
          </p:cNvPicPr>
          <p:nvPr>
            <p:ph type="pic" idx="22"/>
          </p:nvPr>
        </p:nvPicPr>
        <p:blipFill>
          <a:blip r:embed="rId3">
            <a:extLst/>
          </a:blip>
          <a:srcRect l="10243" t="0" r="10243" b="0"/>
          <a:stretch>
            <a:fillRect/>
          </a:stretch>
        </p:blipFill>
        <p:spPr>
          <a:xfrm>
            <a:off x="1028699" y="1079500"/>
            <a:ext cx="5334002" cy="3771900"/>
          </a:xfrm>
          <a:prstGeom prst="rect">
            <a:avLst/>
          </a:prstGeom>
        </p:spPr>
      </p:pic>
      <p:pic>
        <p:nvPicPr>
          <p:cNvPr id="185" name="Image" descr="Image"/>
          <p:cNvPicPr>
            <a:picLocks noChangeAspect="1"/>
          </p:cNvPicPr>
          <p:nvPr/>
        </p:nvPicPr>
        <p:blipFill>
          <a:blip r:embed="rId4">
            <a:extLst/>
          </a:blip>
          <a:srcRect l="11045" t="9070" r="7150" b="9070"/>
          <a:stretch>
            <a:fillRect/>
          </a:stretch>
        </p:blipFill>
        <p:spPr>
          <a:xfrm>
            <a:off x="6857999" y="1079500"/>
            <a:ext cx="5334002" cy="3771900"/>
          </a:xfrm>
          <a:prstGeom prst="rect">
            <a:avLst/>
          </a:prstGeom>
          <a:ln w="12700">
            <a:miter lim="400000"/>
          </a:ln>
        </p:spPr>
      </p:pic>
      <p:pic>
        <p:nvPicPr>
          <p:cNvPr id="186" name="image1.jpeg" descr="image1.jpeg"/>
          <p:cNvPicPr>
            <a:picLocks noChangeAspect="1"/>
          </p:cNvPicPr>
          <p:nvPr/>
        </p:nvPicPr>
        <p:blipFill>
          <a:blip r:embed="rId5">
            <a:extLst/>
          </a:blip>
          <a:srcRect l="2979" t="0" r="2979" b="0"/>
          <a:stretch>
            <a:fillRect/>
          </a:stretch>
        </p:blipFill>
        <p:spPr>
          <a:xfrm>
            <a:off x="1028700" y="5384800"/>
            <a:ext cx="5334000" cy="3771900"/>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8" name="The Ocean Cleanup"/>
          <p:cNvSpPr txBox="1"/>
          <p:nvPr>
            <p:ph type="title" idx="4294967295"/>
          </p:nvPr>
        </p:nvSpPr>
        <p:spPr>
          <a:xfrm>
            <a:off x="843684" y="4099662"/>
            <a:ext cx="11099801" cy="2159001"/>
          </a:xfrm>
          <a:prstGeom prst="rect">
            <a:avLst/>
          </a:prstGeom>
        </p:spPr>
        <p:txBody>
          <a:bodyPr/>
          <a:lstStyle>
            <a:lvl1pPr defTabSz="490727">
              <a:defRPr sz="6636">
                <a:solidFill>
                  <a:srgbClr val="17416D"/>
                </a:solidFill>
              </a:defRPr>
            </a:lvl1pPr>
          </a:lstStyle>
          <a:p>
            <a:pPr/>
            <a:r>
              <a:t>The Ocean Cleanup</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0" name="16 000 000 km2 ali 800x površina Slovenije"/>
          <p:cNvSpPr txBox="1"/>
          <p:nvPr/>
        </p:nvSpPr>
        <p:spPr>
          <a:xfrm>
            <a:off x="3136437" y="7316060"/>
            <a:ext cx="7475983" cy="548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3000">
                <a:solidFill>
                  <a:srgbClr val="17416D"/>
                </a:solidFill>
              </a:defRPr>
            </a:lvl1pPr>
          </a:lstStyle>
          <a:p>
            <a:pPr/>
            <a:r>
              <a:t>16 000 000 km2 ali 800x površina Slovenije</a:t>
            </a:r>
          </a:p>
        </p:txBody>
      </p:sp>
      <p:pic>
        <p:nvPicPr>
          <p:cNvPr id="191" name="TOC_map-gyres-02.jpg" descr="TOC_map-gyres-02.jpg"/>
          <p:cNvPicPr>
            <a:picLocks noChangeAspect="1"/>
          </p:cNvPicPr>
          <p:nvPr/>
        </p:nvPicPr>
        <p:blipFill>
          <a:blip r:embed="rId2">
            <a:extLst/>
          </a:blip>
          <a:stretch>
            <a:fillRect/>
          </a:stretch>
        </p:blipFill>
        <p:spPr>
          <a:xfrm>
            <a:off x="2347018" y="1506760"/>
            <a:ext cx="8629216" cy="5284224"/>
          </a:xfrm>
          <a:prstGeom prst="rect">
            <a:avLst/>
          </a:prstGeom>
          <a:ln w="12700">
            <a:miter lim="400000"/>
          </a:ln>
        </p:spPr>
      </p:pic>
      <p:sp>
        <p:nvSpPr>
          <p:cNvPr id="192" name="Circle"/>
          <p:cNvSpPr/>
          <p:nvPr/>
        </p:nvSpPr>
        <p:spPr>
          <a:xfrm>
            <a:off x="6276426" y="3193916"/>
            <a:ext cx="1399374" cy="1399373"/>
          </a:xfrm>
          <a:prstGeom prst="ellipse">
            <a:avLst/>
          </a:prstGeom>
          <a:ln w="63500">
            <a:solidFill>
              <a:srgbClr val="941100"/>
            </a:solidFill>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193" name="https://theoceancleanup.com"/>
          <p:cNvSpPr txBox="1"/>
          <p:nvPr/>
        </p:nvSpPr>
        <p:spPr>
          <a:xfrm>
            <a:off x="6741739" y="6617915"/>
            <a:ext cx="3987090"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solidFill>
                  <a:srgbClr val="005493"/>
                </a:solidFill>
                <a:latin typeface="Helvetica Neue Light"/>
                <a:ea typeface="Helvetica Neue Light"/>
                <a:cs typeface="Helvetica Neue Light"/>
                <a:sym typeface="Helvetica Neue Light"/>
              </a:defRPr>
            </a:lvl1pPr>
          </a:lstStyle>
          <a:p>
            <a:pPr/>
            <a:r>
              <a:t>https://theoceancleanup.com</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5" name="220527_TheOceanCleanup_Interceptor_006_Day_After_Flood_5-scaled.jpeg" descr="220527_TheOceanCleanup_Interceptor_006_Day_After_Flood_5-scaled.jpeg"/>
          <p:cNvPicPr>
            <a:picLocks noChangeAspect="1"/>
          </p:cNvPicPr>
          <p:nvPr>
            <p:ph type="pic" idx="21"/>
          </p:nvPr>
        </p:nvPicPr>
        <p:blipFill>
          <a:blip r:embed="rId2">
            <a:extLst/>
          </a:blip>
          <a:srcRect l="2852" t="0" r="2852" b="0"/>
          <a:stretch>
            <a:fillRect/>
          </a:stretch>
        </p:blipFill>
        <p:spPr>
          <a:xfrm>
            <a:off x="6858000" y="4934667"/>
            <a:ext cx="5334001" cy="3771901"/>
          </a:xfrm>
          <a:prstGeom prst="rect">
            <a:avLst/>
          </a:prstGeom>
        </p:spPr>
      </p:pic>
      <p:pic>
        <p:nvPicPr>
          <p:cNvPr id="196" name="210824-Drone-Morning-Inspection-Photos-DvdK-17-scaled.jpeg" descr="210824-Drone-Morning-Inspection-Photos-DvdK-17-scaled.jpeg"/>
          <p:cNvPicPr>
            <a:picLocks noChangeAspect="1"/>
          </p:cNvPicPr>
          <p:nvPr/>
        </p:nvPicPr>
        <p:blipFill>
          <a:blip r:embed="rId3">
            <a:extLst/>
          </a:blip>
          <a:srcRect l="2907" t="0" r="2907" b="0"/>
          <a:stretch>
            <a:fillRect/>
          </a:stretch>
        </p:blipFill>
        <p:spPr>
          <a:xfrm>
            <a:off x="1206500" y="883539"/>
            <a:ext cx="5334002" cy="3771901"/>
          </a:xfrm>
          <a:prstGeom prst="rect">
            <a:avLst/>
          </a:prstGeom>
          <a:ln w="12700">
            <a:miter lim="400000"/>
          </a:ln>
        </p:spPr>
      </p:pic>
      <p:sp>
        <p:nvSpPr>
          <p:cNvPr id="197" name="https://theoceancleanup.com"/>
          <p:cNvSpPr txBox="1"/>
          <p:nvPr/>
        </p:nvSpPr>
        <p:spPr>
          <a:xfrm>
            <a:off x="8253039" y="8802315"/>
            <a:ext cx="3987090"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solidFill>
                  <a:srgbClr val="005493"/>
                </a:solidFill>
                <a:latin typeface="Helvetica Neue Light"/>
                <a:ea typeface="Helvetica Neue Light"/>
                <a:cs typeface="Helvetica Neue Light"/>
                <a:sym typeface="Helvetica Neue Light"/>
              </a:defRPr>
            </a:lvl1pPr>
          </a:lstStyle>
          <a:p>
            <a:pPr/>
            <a:r>
              <a:t>https://theoceancleanup.com</a:t>
            </a:r>
          </a:p>
        </p:txBody>
      </p:sp>
      <p:pic>
        <p:nvPicPr>
          <p:cNvPr id="198" name="DroneM2Pro_211008_S002_BigExtraction_Day32_Toby-0048-scaled.jpeg" descr="DroneM2Pro_211008_S002_BigExtraction_Day32_Toby-0048-scaled.jpeg"/>
          <p:cNvPicPr>
            <a:picLocks noChangeAspect="1"/>
          </p:cNvPicPr>
          <p:nvPr/>
        </p:nvPicPr>
        <p:blipFill>
          <a:blip r:embed="rId4">
            <a:extLst/>
          </a:blip>
          <a:srcRect l="2880" t="0" r="2880" b="0"/>
          <a:stretch>
            <a:fillRect/>
          </a:stretch>
        </p:blipFill>
        <p:spPr>
          <a:xfrm>
            <a:off x="6857999" y="883539"/>
            <a:ext cx="5334002" cy="3771901"/>
          </a:xfrm>
          <a:prstGeom prst="rect">
            <a:avLst/>
          </a:prstGeom>
          <a:ln w="12700">
            <a:miter lim="400000"/>
          </a:ln>
        </p:spPr>
      </p:pic>
      <p:pic>
        <p:nvPicPr>
          <p:cNvPr id="199" name="TheOceanCleanup_FullCircle_Oct24_Portraits_4501.jpeg-1974-scaled.jpeg" descr="TheOceanCleanup_FullCircle_Oct24_Portraits_4501.jpeg-1974-scaled.jpeg"/>
          <p:cNvPicPr>
            <a:picLocks noChangeAspect="1"/>
          </p:cNvPicPr>
          <p:nvPr/>
        </p:nvPicPr>
        <p:blipFill>
          <a:blip r:embed="rId5">
            <a:extLst/>
          </a:blip>
          <a:srcRect l="2963" t="0" r="2963" b="0"/>
          <a:stretch>
            <a:fillRect/>
          </a:stretch>
        </p:blipFill>
        <p:spPr>
          <a:xfrm>
            <a:off x="1206500" y="4934667"/>
            <a:ext cx="5334000" cy="3771901"/>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1" name="TheOceanCleanup_Sunglasses_HiRes-5.1-scaled.jpeg" descr="TheOceanCleanup_Sunglasses_HiRes-5.1-scaled.jpeg"/>
          <p:cNvPicPr>
            <a:picLocks noChangeAspect="1"/>
          </p:cNvPicPr>
          <p:nvPr>
            <p:ph type="pic" idx="21"/>
          </p:nvPr>
        </p:nvPicPr>
        <p:blipFill>
          <a:blip r:embed="rId2">
            <a:extLst/>
          </a:blip>
          <a:srcRect l="0" t="2857" r="0" b="2857"/>
          <a:stretch>
            <a:fillRect/>
          </a:stretch>
        </p:blipFill>
        <p:spPr>
          <a:xfrm>
            <a:off x="6858000" y="4934667"/>
            <a:ext cx="5334000" cy="3771901"/>
          </a:xfrm>
          <a:prstGeom prst="rect">
            <a:avLst/>
          </a:prstGeom>
        </p:spPr>
      </p:pic>
      <p:pic>
        <p:nvPicPr>
          <p:cNvPr id="202" name="TheOceanCleanup_System003_Renderings-Comparison-S002-S003-view1-scaled.jpeg" descr="TheOceanCleanup_System003_Renderings-Comparison-S002-S003-view1-scaled.jpeg"/>
          <p:cNvPicPr>
            <a:picLocks noChangeAspect="1"/>
          </p:cNvPicPr>
          <p:nvPr/>
        </p:nvPicPr>
        <p:blipFill>
          <a:blip r:embed="rId3">
            <a:extLst/>
          </a:blip>
          <a:srcRect l="10199" t="0" r="10199" b="0"/>
          <a:stretch>
            <a:fillRect/>
          </a:stretch>
        </p:blipFill>
        <p:spPr>
          <a:xfrm>
            <a:off x="1206500" y="883539"/>
            <a:ext cx="5334002" cy="3771901"/>
          </a:xfrm>
          <a:prstGeom prst="rect">
            <a:avLst/>
          </a:prstGeom>
          <a:ln w="12700">
            <a:miter lim="400000"/>
          </a:ln>
        </p:spPr>
      </p:pic>
      <p:pic>
        <p:nvPicPr>
          <p:cNvPr id="203" name="TheOceanCleanup_FullCircle_Oct24_Block2_4501.jpeg-8648.jpeg" descr="TheOceanCleanup_FullCircle_Oct24_Block2_4501.jpeg-8648.jpeg"/>
          <p:cNvPicPr>
            <a:picLocks noChangeAspect="1"/>
          </p:cNvPicPr>
          <p:nvPr/>
        </p:nvPicPr>
        <p:blipFill>
          <a:blip r:embed="rId4">
            <a:extLst/>
          </a:blip>
          <a:srcRect l="2951" t="0" r="2951" b="0"/>
          <a:stretch>
            <a:fillRect/>
          </a:stretch>
        </p:blipFill>
        <p:spPr>
          <a:xfrm>
            <a:off x="1206500" y="4934667"/>
            <a:ext cx="5334000" cy="3771901"/>
          </a:xfrm>
          <a:prstGeom prst="rect">
            <a:avLst/>
          </a:prstGeom>
          <a:ln w="12700">
            <a:miter lim="400000"/>
          </a:ln>
        </p:spPr>
      </p:pic>
      <p:sp>
        <p:nvSpPr>
          <p:cNvPr id="204" name="https://theoceancleanup.com"/>
          <p:cNvSpPr txBox="1"/>
          <p:nvPr/>
        </p:nvSpPr>
        <p:spPr>
          <a:xfrm>
            <a:off x="8253039" y="8802315"/>
            <a:ext cx="3987090"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solidFill>
                  <a:srgbClr val="005493"/>
                </a:solidFill>
                <a:latin typeface="Helvetica Neue Light"/>
                <a:ea typeface="Helvetica Neue Light"/>
                <a:cs typeface="Helvetica Neue Light"/>
                <a:sym typeface="Helvetica Neue Light"/>
              </a:defRPr>
            </a:lvl1pPr>
          </a:lstStyle>
          <a:p>
            <a:pPr/>
            <a:r>
              <a:t>https://theoceancleanup.com</a:t>
            </a:r>
          </a:p>
        </p:txBody>
      </p:sp>
      <p:pic>
        <p:nvPicPr>
          <p:cNvPr id="205" name="GH5_191211_Vancouver_End_of_MissionOne-scaled.jpeg" descr="GH5_191211_Vancouver_End_of_MissionOne-scaled.jpeg"/>
          <p:cNvPicPr>
            <a:picLocks noChangeAspect="1"/>
          </p:cNvPicPr>
          <p:nvPr/>
        </p:nvPicPr>
        <p:blipFill>
          <a:blip r:embed="rId5">
            <a:extLst/>
          </a:blip>
          <a:srcRect l="2852" t="0" r="2852" b="0"/>
          <a:stretch>
            <a:fillRect/>
          </a:stretch>
        </p:blipFill>
        <p:spPr>
          <a:xfrm>
            <a:off x="6857999" y="883539"/>
            <a:ext cx="5334002" cy="3771901"/>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 name="Manj kupovanja in ponovna uporaba pred reciklažo"/>
          <p:cNvSpPr txBox="1"/>
          <p:nvPr>
            <p:ph type="title" idx="4294967295"/>
          </p:nvPr>
        </p:nvSpPr>
        <p:spPr>
          <a:xfrm>
            <a:off x="843684" y="4099662"/>
            <a:ext cx="11099801" cy="2159001"/>
          </a:xfrm>
          <a:prstGeom prst="rect">
            <a:avLst/>
          </a:prstGeom>
        </p:spPr>
        <p:txBody>
          <a:bodyPr/>
          <a:lstStyle>
            <a:lvl1pPr defTabSz="327152">
              <a:defRPr sz="4424">
                <a:solidFill>
                  <a:srgbClr val="17416D"/>
                </a:solidFill>
              </a:defRPr>
            </a:lvl1pPr>
          </a:lstStyle>
          <a:p>
            <a:pPr/>
            <a:r>
              <a:t>Manj kupovanja in ponovna uporaba pred reciklažo</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9" name="Image" descr="Image"/>
          <p:cNvPicPr>
            <a:picLocks noChangeAspect="1"/>
          </p:cNvPicPr>
          <p:nvPr>
            <p:ph type="pic" idx="22"/>
          </p:nvPr>
        </p:nvPicPr>
        <p:blipFill>
          <a:blip r:embed="rId2">
            <a:extLst/>
          </a:blip>
          <a:srcRect l="2861" t="0" r="2861" b="0"/>
          <a:stretch>
            <a:fillRect/>
          </a:stretch>
        </p:blipFill>
        <p:spPr>
          <a:xfrm>
            <a:off x="1258009" y="2636285"/>
            <a:ext cx="5334001" cy="3771901"/>
          </a:xfrm>
          <a:prstGeom prst="rect">
            <a:avLst/>
          </a:prstGeom>
        </p:spPr>
      </p:pic>
      <p:pic>
        <p:nvPicPr>
          <p:cNvPr id="210" name="Image" descr="Image"/>
          <p:cNvPicPr>
            <a:picLocks noChangeAspect="1"/>
          </p:cNvPicPr>
          <p:nvPr/>
        </p:nvPicPr>
        <p:blipFill>
          <a:blip r:embed="rId3">
            <a:extLst/>
          </a:blip>
          <a:srcRect l="2861" t="0" r="2861" b="0"/>
          <a:stretch>
            <a:fillRect/>
          </a:stretch>
        </p:blipFill>
        <p:spPr>
          <a:xfrm>
            <a:off x="6993117" y="2636285"/>
            <a:ext cx="5334001" cy="3771901"/>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2" name="Image" descr="Image"/>
          <p:cNvPicPr>
            <a:picLocks noChangeAspect="1"/>
          </p:cNvPicPr>
          <p:nvPr>
            <p:ph type="pic" idx="21"/>
          </p:nvPr>
        </p:nvPicPr>
        <p:blipFill>
          <a:blip r:embed="rId2">
            <a:extLst/>
          </a:blip>
          <a:srcRect l="0" t="2857" r="0" b="2857"/>
          <a:stretch>
            <a:fillRect/>
          </a:stretch>
        </p:blipFill>
        <p:spPr>
          <a:xfrm>
            <a:off x="6858000" y="4934667"/>
            <a:ext cx="5334000" cy="3771901"/>
          </a:xfrm>
          <a:prstGeom prst="rect">
            <a:avLst/>
          </a:prstGeom>
        </p:spPr>
      </p:pic>
      <p:pic>
        <p:nvPicPr>
          <p:cNvPr id="213" name="image8.tif" descr="image8.tif"/>
          <p:cNvPicPr>
            <a:picLocks noChangeAspect="1"/>
          </p:cNvPicPr>
          <p:nvPr/>
        </p:nvPicPr>
        <p:blipFill>
          <a:blip r:embed="rId3">
            <a:extLst/>
          </a:blip>
          <a:srcRect l="8721" t="0" r="8721" b="0"/>
          <a:stretch>
            <a:fillRect/>
          </a:stretch>
        </p:blipFill>
        <p:spPr>
          <a:xfrm>
            <a:off x="1206500" y="883539"/>
            <a:ext cx="5334002" cy="3771901"/>
          </a:xfrm>
          <a:prstGeom prst="rect">
            <a:avLst/>
          </a:prstGeom>
          <a:ln w="12700">
            <a:miter lim="400000"/>
          </a:ln>
        </p:spPr>
      </p:pic>
      <p:sp>
        <p:nvSpPr>
          <p:cNvPr id="214" name="https://theoceancleanup.com"/>
          <p:cNvSpPr txBox="1"/>
          <p:nvPr/>
        </p:nvSpPr>
        <p:spPr>
          <a:xfrm>
            <a:off x="8253039" y="8802315"/>
            <a:ext cx="3987090"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solidFill>
                  <a:srgbClr val="005493"/>
                </a:solidFill>
                <a:latin typeface="Helvetica Neue Light"/>
                <a:ea typeface="Helvetica Neue Light"/>
                <a:cs typeface="Helvetica Neue Light"/>
                <a:sym typeface="Helvetica Neue Light"/>
              </a:defRPr>
            </a:lvl1pPr>
          </a:lstStyle>
          <a:p>
            <a:pPr/>
            <a:r>
              <a:t>https://theoceancleanup.com</a:t>
            </a:r>
          </a:p>
        </p:txBody>
      </p:sp>
      <p:pic>
        <p:nvPicPr>
          <p:cNvPr id="215" name="Image" descr="Image"/>
          <p:cNvPicPr>
            <a:picLocks noChangeAspect="1"/>
          </p:cNvPicPr>
          <p:nvPr/>
        </p:nvPicPr>
        <p:blipFill>
          <a:blip r:embed="rId4">
            <a:extLst/>
          </a:blip>
          <a:srcRect l="0" t="2857" r="0" b="2857"/>
          <a:stretch>
            <a:fillRect/>
          </a:stretch>
        </p:blipFill>
        <p:spPr>
          <a:xfrm>
            <a:off x="6858000" y="883539"/>
            <a:ext cx="5334002" cy="3771901"/>
          </a:xfrm>
          <a:prstGeom prst="rect">
            <a:avLst/>
          </a:prstGeom>
          <a:ln w="12700">
            <a:miter lim="400000"/>
          </a:ln>
        </p:spPr>
      </p:pic>
      <p:pic>
        <p:nvPicPr>
          <p:cNvPr id="216" name="DSC_0442-small.jpg" descr="DSC_0442-small.jpg"/>
          <p:cNvPicPr>
            <a:picLocks noChangeAspect="1"/>
          </p:cNvPicPr>
          <p:nvPr/>
        </p:nvPicPr>
        <p:blipFill>
          <a:blip r:embed="rId5">
            <a:extLst/>
          </a:blip>
          <a:srcRect l="16131" t="0" r="16131" b="0"/>
          <a:stretch>
            <a:fillRect/>
          </a:stretch>
        </p:blipFill>
        <p:spPr>
          <a:xfrm>
            <a:off x="1206500" y="4934667"/>
            <a:ext cx="5334000" cy="3771901"/>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8" name="Tekstil"/>
          <p:cNvSpPr txBox="1"/>
          <p:nvPr>
            <p:ph type="title" idx="4294967295"/>
          </p:nvPr>
        </p:nvSpPr>
        <p:spPr>
          <a:xfrm>
            <a:off x="1305467" y="4124623"/>
            <a:ext cx="11099801" cy="2159001"/>
          </a:xfrm>
          <a:prstGeom prst="rect">
            <a:avLst/>
          </a:prstGeom>
        </p:spPr>
        <p:txBody>
          <a:bodyPr/>
          <a:lstStyle>
            <a:lvl1pPr defTabSz="490727">
              <a:defRPr sz="6636">
                <a:solidFill>
                  <a:srgbClr val="17416D"/>
                </a:solidFill>
              </a:defRPr>
            </a:lvl1pPr>
          </a:lstStyle>
          <a:p>
            <a:pPr/>
            <a:r>
              <a:t>Tekstil</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0" name="https://greenconsumerproject.org"/>
          <p:cNvSpPr txBox="1"/>
          <p:nvPr/>
        </p:nvSpPr>
        <p:spPr>
          <a:xfrm>
            <a:off x="3700635" y="8052772"/>
            <a:ext cx="4535120" cy="4610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solidFill>
                  <a:srgbClr val="005493"/>
                </a:solidFill>
                <a:latin typeface="Helvetica Neue Light"/>
                <a:ea typeface="Helvetica Neue Light"/>
                <a:cs typeface="Helvetica Neue Light"/>
                <a:sym typeface="Helvetica Neue Light"/>
              </a:defRPr>
            </a:lvl1pPr>
          </a:lstStyle>
          <a:p>
            <a:pPr/>
            <a:r>
              <a:t>https://greenconsumerproject.org</a:t>
            </a:r>
          </a:p>
        </p:txBody>
      </p:sp>
      <p:pic>
        <p:nvPicPr>
          <p:cNvPr id="221" name="trash-pile-picture.jpeg" descr="trash-pile-picture.jpeg"/>
          <p:cNvPicPr>
            <a:picLocks noChangeAspect="1"/>
          </p:cNvPicPr>
          <p:nvPr/>
        </p:nvPicPr>
        <p:blipFill>
          <a:blip r:embed="rId2">
            <a:extLst/>
          </a:blip>
          <a:stretch>
            <a:fillRect/>
          </a:stretch>
        </p:blipFill>
        <p:spPr>
          <a:xfrm>
            <a:off x="1778148" y="1555296"/>
            <a:ext cx="9149955" cy="6437106"/>
          </a:xfrm>
          <a:prstGeom prst="rect">
            <a:avLst/>
          </a:prstGeom>
          <a:ln w="12700">
            <a:miter lim="400000"/>
          </a:ln>
        </p:spPr>
      </p:pic>
      <p:sp>
        <p:nvSpPr>
          <p:cNvPr id="222" name="Dingbat X"/>
          <p:cNvSpPr/>
          <p:nvPr/>
        </p:nvSpPr>
        <p:spPr>
          <a:xfrm>
            <a:off x="11169239" y="4193659"/>
            <a:ext cx="1156230" cy="1366281"/>
          </a:xfrm>
          <a:custGeom>
            <a:avLst/>
            <a:gdLst/>
            <a:ahLst/>
            <a:cxnLst>
              <a:cxn ang="0">
                <a:pos x="wd2" y="hd2"/>
              </a:cxn>
              <a:cxn ang="5400000">
                <a:pos x="wd2" y="hd2"/>
              </a:cxn>
              <a:cxn ang="10800000">
                <a:pos x="wd2" y="hd2"/>
              </a:cxn>
              <a:cxn ang="16200000">
                <a:pos x="wd2" y="hd2"/>
              </a:cxn>
            </a:cxnLst>
            <a:rect l="0" t="0" r="r" b="b"/>
            <a:pathLst>
              <a:path w="21484" h="21548" fill="norm" stroke="1" extrusionOk="0">
                <a:moveTo>
                  <a:pt x="18655" y="0"/>
                </a:moveTo>
                <a:cubicBezTo>
                  <a:pt x="18494" y="5"/>
                  <a:pt x="18333" y="109"/>
                  <a:pt x="18066" y="314"/>
                </a:cubicBezTo>
                <a:cubicBezTo>
                  <a:pt x="15478" y="2289"/>
                  <a:pt x="13027" y="4381"/>
                  <a:pt x="10727" y="6600"/>
                </a:cubicBezTo>
                <a:cubicBezTo>
                  <a:pt x="10587" y="6735"/>
                  <a:pt x="10434" y="6862"/>
                  <a:pt x="10258" y="7020"/>
                </a:cubicBezTo>
                <a:cubicBezTo>
                  <a:pt x="10102" y="6832"/>
                  <a:pt x="9974" y="6685"/>
                  <a:pt x="9856" y="6533"/>
                </a:cubicBezTo>
                <a:cubicBezTo>
                  <a:pt x="8908" y="5315"/>
                  <a:pt x="7971" y="4091"/>
                  <a:pt x="7009" y="2882"/>
                </a:cubicBezTo>
                <a:cubicBezTo>
                  <a:pt x="6625" y="2399"/>
                  <a:pt x="6178" y="1951"/>
                  <a:pt x="5769" y="1483"/>
                </a:cubicBezTo>
                <a:cubicBezTo>
                  <a:pt x="5573" y="1260"/>
                  <a:pt x="5327" y="1254"/>
                  <a:pt x="5044" y="1314"/>
                </a:cubicBezTo>
                <a:cubicBezTo>
                  <a:pt x="4759" y="1375"/>
                  <a:pt x="4593" y="1540"/>
                  <a:pt x="4590" y="1770"/>
                </a:cubicBezTo>
                <a:cubicBezTo>
                  <a:pt x="4583" y="2129"/>
                  <a:pt x="4349" y="2291"/>
                  <a:pt x="3989" y="2389"/>
                </a:cubicBezTo>
                <a:cubicBezTo>
                  <a:pt x="3741" y="2232"/>
                  <a:pt x="3498" y="2079"/>
                  <a:pt x="3221" y="1904"/>
                </a:cubicBezTo>
                <a:cubicBezTo>
                  <a:pt x="2922" y="2176"/>
                  <a:pt x="2660" y="2427"/>
                  <a:pt x="2382" y="2665"/>
                </a:cubicBezTo>
                <a:cubicBezTo>
                  <a:pt x="2135" y="2876"/>
                  <a:pt x="2125" y="3090"/>
                  <a:pt x="2231" y="3371"/>
                </a:cubicBezTo>
                <a:cubicBezTo>
                  <a:pt x="3179" y="5877"/>
                  <a:pt x="4394" y="8283"/>
                  <a:pt x="5880" y="10593"/>
                </a:cubicBezTo>
                <a:cubicBezTo>
                  <a:pt x="5956" y="10712"/>
                  <a:pt x="6024" y="10835"/>
                  <a:pt x="6094" y="10951"/>
                </a:cubicBezTo>
                <a:cubicBezTo>
                  <a:pt x="4046" y="12991"/>
                  <a:pt x="2019" y="15012"/>
                  <a:pt x="0" y="17024"/>
                </a:cubicBezTo>
                <a:cubicBezTo>
                  <a:pt x="166" y="17359"/>
                  <a:pt x="297" y="17644"/>
                  <a:pt x="450" y="17921"/>
                </a:cubicBezTo>
                <a:cubicBezTo>
                  <a:pt x="559" y="18117"/>
                  <a:pt x="570" y="18299"/>
                  <a:pt x="443" y="18491"/>
                </a:cubicBezTo>
                <a:cubicBezTo>
                  <a:pt x="355" y="18625"/>
                  <a:pt x="277" y="18763"/>
                  <a:pt x="214" y="18906"/>
                </a:cubicBezTo>
                <a:cubicBezTo>
                  <a:pt x="179" y="18986"/>
                  <a:pt x="139" y="19096"/>
                  <a:pt x="175" y="19164"/>
                </a:cubicBezTo>
                <a:cubicBezTo>
                  <a:pt x="462" y="19717"/>
                  <a:pt x="876" y="20186"/>
                  <a:pt x="1406" y="20550"/>
                </a:cubicBezTo>
                <a:cubicBezTo>
                  <a:pt x="1668" y="20457"/>
                  <a:pt x="1862" y="20370"/>
                  <a:pt x="2068" y="20319"/>
                </a:cubicBezTo>
                <a:cubicBezTo>
                  <a:pt x="2305" y="20259"/>
                  <a:pt x="2506" y="20384"/>
                  <a:pt x="2432" y="20567"/>
                </a:cubicBezTo>
                <a:cubicBezTo>
                  <a:pt x="2271" y="20967"/>
                  <a:pt x="2606" y="21165"/>
                  <a:pt x="2838" y="21403"/>
                </a:cubicBezTo>
                <a:cubicBezTo>
                  <a:pt x="3027" y="21596"/>
                  <a:pt x="3335" y="21593"/>
                  <a:pt x="3548" y="21414"/>
                </a:cubicBezTo>
                <a:cubicBezTo>
                  <a:pt x="3624" y="21350"/>
                  <a:pt x="3679" y="21268"/>
                  <a:pt x="3745" y="21195"/>
                </a:cubicBezTo>
                <a:cubicBezTo>
                  <a:pt x="5406" y="19353"/>
                  <a:pt x="7068" y="17510"/>
                  <a:pt x="8732" y="15669"/>
                </a:cubicBezTo>
                <a:cubicBezTo>
                  <a:pt x="8850" y="15538"/>
                  <a:pt x="8982" y="15417"/>
                  <a:pt x="9151" y="15248"/>
                </a:cubicBezTo>
                <a:cubicBezTo>
                  <a:pt x="9312" y="15457"/>
                  <a:pt x="9442" y="15618"/>
                  <a:pt x="9566" y="15782"/>
                </a:cubicBezTo>
                <a:cubicBezTo>
                  <a:pt x="10552" y="17091"/>
                  <a:pt x="11622" y="18348"/>
                  <a:pt x="12799" y="19538"/>
                </a:cubicBezTo>
                <a:cubicBezTo>
                  <a:pt x="13137" y="19880"/>
                  <a:pt x="13363" y="19913"/>
                  <a:pt x="13764" y="19639"/>
                </a:cubicBezTo>
                <a:cubicBezTo>
                  <a:pt x="14071" y="19429"/>
                  <a:pt x="14340" y="19181"/>
                  <a:pt x="14638" y="18942"/>
                </a:cubicBezTo>
                <a:cubicBezTo>
                  <a:pt x="14977" y="19118"/>
                  <a:pt x="15325" y="19299"/>
                  <a:pt x="15670" y="19479"/>
                </a:cubicBezTo>
                <a:cubicBezTo>
                  <a:pt x="15874" y="19336"/>
                  <a:pt x="16024" y="19228"/>
                  <a:pt x="16179" y="19123"/>
                </a:cubicBezTo>
                <a:cubicBezTo>
                  <a:pt x="16407" y="18969"/>
                  <a:pt x="16586" y="18817"/>
                  <a:pt x="16625" y="18532"/>
                </a:cubicBezTo>
                <a:cubicBezTo>
                  <a:pt x="16663" y="18245"/>
                  <a:pt x="16848" y="17980"/>
                  <a:pt x="17238" y="17893"/>
                </a:cubicBezTo>
                <a:cubicBezTo>
                  <a:pt x="17537" y="17826"/>
                  <a:pt x="17736" y="17646"/>
                  <a:pt x="17893" y="17435"/>
                </a:cubicBezTo>
                <a:cubicBezTo>
                  <a:pt x="18144" y="17098"/>
                  <a:pt x="18337" y="16737"/>
                  <a:pt x="18424" y="16377"/>
                </a:cubicBezTo>
                <a:cubicBezTo>
                  <a:pt x="16705" y="14528"/>
                  <a:pt x="15014" y="12708"/>
                  <a:pt x="13308" y="10873"/>
                </a:cubicBezTo>
                <a:cubicBezTo>
                  <a:pt x="13494" y="10665"/>
                  <a:pt x="13612" y="10530"/>
                  <a:pt x="13734" y="10397"/>
                </a:cubicBezTo>
                <a:cubicBezTo>
                  <a:pt x="15805" y="8137"/>
                  <a:pt x="18039" y="6000"/>
                  <a:pt x="20413" y="3968"/>
                </a:cubicBezTo>
                <a:cubicBezTo>
                  <a:pt x="20703" y="3719"/>
                  <a:pt x="20983" y="3471"/>
                  <a:pt x="21190" y="3153"/>
                </a:cubicBezTo>
                <a:cubicBezTo>
                  <a:pt x="21585" y="2544"/>
                  <a:pt x="21600" y="2565"/>
                  <a:pt x="21129" y="2026"/>
                </a:cubicBezTo>
                <a:cubicBezTo>
                  <a:pt x="20955" y="1827"/>
                  <a:pt x="20762" y="1776"/>
                  <a:pt x="20487" y="1772"/>
                </a:cubicBezTo>
                <a:cubicBezTo>
                  <a:pt x="19961" y="1764"/>
                  <a:pt x="19720" y="1486"/>
                  <a:pt x="19806" y="1064"/>
                </a:cubicBezTo>
                <a:cubicBezTo>
                  <a:pt x="19825" y="971"/>
                  <a:pt x="19804" y="847"/>
                  <a:pt x="19743" y="773"/>
                </a:cubicBezTo>
                <a:cubicBezTo>
                  <a:pt x="19597" y="599"/>
                  <a:pt x="19434" y="429"/>
                  <a:pt x="19245" y="289"/>
                </a:cubicBezTo>
                <a:cubicBezTo>
                  <a:pt x="18978" y="92"/>
                  <a:pt x="18816" y="-4"/>
                  <a:pt x="18655" y="0"/>
                </a:cubicBezTo>
                <a:close/>
              </a:path>
            </a:pathLst>
          </a:custGeom>
          <a:solidFill>
            <a:srgbClr val="941100"/>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9" name="Steklo"/>
          <p:cNvSpPr txBox="1"/>
          <p:nvPr>
            <p:ph type="title" idx="4294967295"/>
          </p:nvPr>
        </p:nvSpPr>
        <p:spPr>
          <a:xfrm>
            <a:off x="843684" y="4099662"/>
            <a:ext cx="11099801" cy="2159001"/>
          </a:xfrm>
          <a:prstGeom prst="rect">
            <a:avLst/>
          </a:prstGeom>
        </p:spPr>
        <p:txBody>
          <a:bodyPr/>
          <a:lstStyle>
            <a:lvl1pPr defTabSz="490727">
              <a:defRPr sz="6636">
                <a:solidFill>
                  <a:srgbClr val="009051"/>
                </a:solidFill>
              </a:defRPr>
            </a:lvl1pPr>
          </a:lstStyle>
          <a:p>
            <a:pPr/>
            <a:r>
              <a:t>Steklo</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4" name="image2.png" descr="image2.png"/>
          <p:cNvPicPr>
            <a:picLocks noChangeAspect="1"/>
          </p:cNvPicPr>
          <p:nvPr/>
        </p:nvPicPr>
        <p:blipFill>
          <a:blip r:embed="rId2">
            <a:extLst/>
          </a:blip>
          <a:stretch>
            <a:fillRect/>
          </a:stretch>
        </p:blipFill>
        <p:spPr>
          <a:xfrm>
            <a:off x="2169814" y="1569887"/>
            <a:ext cx="9448801" cy="6273803"/>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6" name="Blue jeans go green"/>
          <p:cNvSpPr txBox="1"/>
          <p:nvPr>
            <p:ph type="title"/>
          </p:nvPr>
        </p:nvSpPr>
        <p:spPr>
          <a:prstGeom prst="rect">
            <a:avLst/>
          </a:prstGeom>
        </p:spPr>
        <p:txBody>
          <a:bodyPr/>
          <a:lstStyle>
            <a:lvl1pPr>
              <a:defRPr>
                <a:solidFill>
                  <a:srgbClr val="17416D"/>
                </a:solidFill>
              </a:defRPr>
            </a:lvl1pPr>
          </a:lstStyle>
          <a:p>
            <a:pPr/>
            <a:r>
              <a:t>Blue jeans go green</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8" name="image3.png" descr="image3.png"/>
          <p:cNvPicPr>
            <a:picLocks noChangeAspect="1"/>
          </p:cNvPicPr>
          <p:nvPr/>
        </p:nvPicPr>
        <p:blipFill>
          <a:blip r:embed="rId2">
            <a:extLst/>
          </a:blip>
          <a:stretch>
            <a:fillRect/>
          </a:stretch>
        </p:blipFill>
        <p:spPr>
          <a:xfrm>
            <a:off x="1847850" y="1632211"/>
            <a:ext cx="9309100" cy="6781802"/>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0" name="javascript:;"/>
          <p:cNvSpPr txBox="1"/>
          <p:nvPr/>
        </p:nvSpPr>
        <p:spPr>
          <a:xfrm>
            <a:off x="2833536" y="2940204"/>
            <a:ext cx="1706271" cy="4610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javascript:;</a:t>
            </a:r>
          </a:p>
        </p:txBody>
      </p:sp>
      <p:pic>
        <p:nvPicPr>
          <p:cNvPr id="231" name="image1.tif" descr="image1.tif"/>
          <p:cNvPicPr>
            <a:picLocks noChangeAspect="1"/>
          </p:cNvPicPr>
          <p:nvPr/>
        </p:nvPicPr>
        <p:blipFill>
          <a:blip r:embed="rId2">
            <a:extLst/>
          </a:blip>
          <a:stretch>
            <a:fillRect/>
          </a:stretch>
        </p:blipFill>
        <p:spPr>
          <a:xfrm>
            <a:off x="1666974" y="961949"/>
            <a:ext cx="10123096" cy="7313938"/>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49" name="Group"/>
          <p:cNvGrpSpPr/>
          <p:nvPr/>
        </p:nvGrpSpPr>
        <p:grpSpPr>
          <a:xfrm>
            <a:off x="1523999" y="906958"/>
            <a:ext cx="9956802" cy="7965084"/>
            <a:chOff x="-44450" y="-44449"/>
            <a:chExt cx="9956800" cy="7965083"/>
          </a:xfrm>
        </p:grpSpPr>
        <p:pic>
          <p:nvPicPr>
            <p:cNvPr id="233" name="image3-small.jpeg" descr="image3-small.jpeg"/>
            <p:cNvPicPr>
              <a:picLocks noChangeAspect="1"/>
            </p:cNvPicPr>
            <p:nvPr/>
          </p:nvPicPr>
          <p:blipFill>
            <a:blip r:embed="rId3">
              <a:extLst/>
            </a:blip>
            <a:srcRect l="8281" t="0" r="8281" b="0"/>
            <a:stretch>
              <a:fillRect/>
            </a:stretch>
          </p:blipFill>
          <p:spPr>
            <a:xfrm>
              <a:off x="4247215" y="56158"/>
              <a:ext cx="5427973" cy="3824570"/>
            </a:xfrm>
            <a:prstGeom prst="rect">
              <a:avLst/>
            </a:prstGeom>
            <a:ln w="6350" cap="flat">
              <a:solidFill>
                <a:srgbClr val="594B3B">
                  <a:alpha val="50000"/>
                </a:srgbClr>
              </a:solidFill>
              <a:prstDash val="solid"/>
              <a:miter lim="400000"/>
            </a:ln>
            <a:effectLst/>
          </p:spPr>
        </p:pic>
        <p:grpSp>
          <p:nvGrpSpPr>
            <p:cNvPr id="236" name="DSC_0468-small.jpeg"/>
            <p:cNvGrpSpPr/>
            <p:nvPr/>
          </p:nvGrpSpPr>
          <p:grpSpPr>
            <a:xfrm>
              <a:off x="-44450" y="3894733"/>
              <a:ext cx="5016501" cy="4025901"/>
              <a:chOff x="0" y="0"/>
              <a:chExt cx="5016500" cy="4025900"/>
            </a:xfrm>
          </p:grpSpPr>
          <p:pic>
            <p:nvPicPr>
              <p:cNvPr id="235" name="DSC_0468-small.jpeg" descr="DSC_0468-small.jpeg"/>
              <p:cNvPicPr>
                <a:picLocks noChangeAspect="1"/>
              </p:cNvPicPr>
              <p:nvPr/>
            </p:nvPicPr>
            <p:blipFill>
              <a:blip r:embed="rId4">
                <a:extLst/>
              </a:blip>
              <a:srcRect l="8274" t="0" r="8274" b="0"/>
              <a:stretch>
                <a:fillRect/>
              </a:stretch>
            </p:blipFill>
            <p:spPr>
              <a:xfrm>
                <a:off x="44450" y="44450"/>
                <a:ext cx="4927600" cy="3937000"/>
              </a:xfrm>
              <a:prstGeom prst="rect">
                <a:avLst/>
              </a:prstGeom>
              <a:ln>
                <a:noFill/>
              </a:ln>
              <a:effectLst/>
            </p:spPr>
          </p:pic>
          <p:pic>
            <p:nvPicPr>
              <p:cNvPr id="234" name="DSC_0468-small.jpeg" descr="DSC_0468-small.jpeg"/>
              <p:cNvPicPr>
                <a:picLocks noChangeAspect="0"/>
              </p:cNvPicPr>
              <p:nvPr/>
            </p:nvPicPr>
            <p:blipFill>
              <a:blip r:embed="rId5">
                <a:extLst/>
              </a:blip>
              <a:stretch>
                <a:fillRect/>
              </a:stretch>
            </p:blipFill>
            <p:spPr>
              <a:xfrm>
                <a:off x="0" y="0"/>
                <a:ext cx="5016500" cy="4025900"/>
              </a:xfrm>
              <a:prstGeom prst="rect">
                <a:avLst/>
              </a:prstGeom>
              <a:effectLst/>
            </p:spPr>
          </p:pic>
        </p:grpSp>
        <p:grpSp>
          <p:nvGrpSpPr>
            <p:cNvPr id="239" name="DSC_1027.jpeg"/>
            <p:cNvGrpSpPr/>
            <p:nvPr/>
          </p:nvGrpSpPr>
          <p:grpSpPr>
            <a:xfrm rot="21600000">
              <a:off x="-44450" y="-44450"/>
              <a:ext cx="5016501" cy="4025901"/>
              <a:chOff x="0" y="0"/>
              <a:chExt cx="5016500" cy="4025900"/>
            </a:xfrm>
          </p:grpSpPr>
          <p:pic>
            <p:nvPicPr>
              <p:cNvPr id="238" name="DSC_1027.jpeg" descr="DSC_1027.jpeg"/>
              <p:cNvPicPr>
                <a:picLocks noChangeAspect="1"/>
              </p:cNvPicPr>
              <p:nvPr/>
            </p:nvPicPr>
            <p:blipFill>
              <a:blip r:embed="rId6">
                <a:extLst/>
              </a:blip>
              <a:srcRect l="0" t="10051" r="0" b="10051"/>
              <a:stretch>
                <a:fillRect/>
              </a:stretch>
            </p:blipFill>
            <p:spPr>
              <a:xfrm>
                <a:off x="44449" y="44450"/>
                <a:ext cx="4927601" cy="3937000"/>
              </a:xfrm>
              <a:prstGeom prst="rect">
                <a:avLst/>
              </a:prstGeom>
              <a:ln>
                <a:noFill/>
              </a:ln>
              <a:effectLst/>
            </p:spPr>
          </p:pic>
          <p:pic>
            <p:nvPicPr>
              <p:cNvPr id="237" name="DSC_1027.jpeg" descr="DSC_1027.jpeg"/>
              <p:cNvPicPr>
                <a:picLocks noChangeAspect="0"/>
              </p:cNvPicPr>
              <p:nvPr/>
            </p:nvPicPr>
            <p:blipFill>
              <a:blip r:embed="rId5">
                <a:extLst/>
              </a:blip>
              <a:stretch>
                <a:fillRect/>
              </a:stretch>
            </p:blipFill>
            <p:spPr>
              <a:xfrm>
                <a:off x="0" y="0"/>
                <a:ext cx="5016500" cy="4025900"/>
              </a:xfrm>
              <a:prstGeom prst="rect">
                <a:avLst/>
              </a:prstGeom>
              <a:effectLst/>
            </p:spPr>
          </p:pic>
        </p:grpSp>
        <p:grpSp>
          <p:nvGrpSpPr>
            <p:cNvPr id="242" name="DSC_0015.jpeg"/>
            <p:cNvGrpSpPr/>
            <p:nvPr/>
          </p:nvGrpSpPr>
          <p:grpSpPr>
            <a:xfrm>
              <a:off x="4895850" y="3894733"/>
              <a:ext cx="5016501" cy="4025901"/>
              <a:chOff x="0" y="0"/>
              <a:chExt cx="5016500" cy="4025900"/>
            </a:xfrm>
          </p:grpSpPr>
          <p:pic>
            <p:nvPicPr>
              <p:cNvPr id="241" name="DSC_0015.jpeg" descr="DSC_0015.jpeg"/>
              <p:cNvPicPr>
                <a:picLocks noChangeAspect="1"/>
              </p:cNvPicPr>
              <p:nvPr/>
            </p:nvPicPr>
            <p:blipFill>
              <a:blip r:embed="rId7">
                <a:extLst/>
              </a:blip>
              <a:srcRect l="0" t="3471" r="0" b="3471"/>
              <a:stretch>
                <a:fillRect/>
              </a:stretch>
            </p:blipFill>
            <p:spPr>
              <a:xfrm>
                <a:off x="44450" y="44450"/>
                <a:ext cx="4927600" cy="3937000"/>
              </a:xfrm>
              <a:prstGeom prst="rect">
                <a:avLst/>
              </a:prstGeom>
              <a:ln>
                <a:noFill/>
              </a:ln>
              <a:effectLst/>
            </p:spPr>
          </p:pic>
          <p:pic>
            <p:nvPicPr>
              <p:cNvPr id="240" name="DSC_0015.jpeg" descr="DSC_0015.jpeg"/>
              <p:cNvPicPr>
                <a:picLocks noChangeAspect="0"/>
              </p:cNvPicPr>
              <p:nvPr/>
            </p:nvPicPr>
            <p:blipFill>
              <a:blip r:embed="rId5">
                <a:extLst/>
              </a:blip>
              <a:stretch>
                <a:fillRect/>
              </a:stretch>
            </p:blipFill>
            <p:spPr>
              <a:xfrm>
                <a:off x="0" y="0"/>
                <a:ext cx="5016500" cy="4025900"/>
              </a:xfrm>
              <a:prstGeom prst="rect">
                <a:avLst/>
              </a:prstGeom>
              <a:effectLst/>
            </p:spPr>
          </p:pic>
        </p:grpSp>
        <p:grpSp>
          <p:nvGrpSpPr>
            <p:cNvPr id="245" name="DSC_1018.jpeg"/>
            <p:cNvGrpSpPr/>
            <p:nvPr/>
          </p:nvGrpSpPr>
          <p:grpSpPr>
            <a:xfrm rot="21600000">
              <a:off x="-44450" y="3894733"/>
              <a:ext cx="5016501" cy="4025901"/>
              <a:chOff x="0" y="0"/>
              <a:chExt cx="5016500" cy="4025900"/>
            </a:xfrm>
          </p:grpSpPr>
          <p:pic>
            <p:nvPicPr>
              <p:cNvPr id="244" name="DSC_1018.jpeg" descr="DSC_1018.jpeg"/>
              <p:cNvPicPr>
                <a:picLocks noChangeAspect="1"/>
              </p:cNvPicPr>
              <p:nvPr/>
            </p:nvPicPr>
            <p:blipFill>
              <a:blip r:embed="rId8">
                <a:extLst/>
              </a:blip>
              <a:srcRect l="0" t="2871" r="0" b="2871"/>
              <a:stretch>
                <a:fillRect/>
              </a:stretch>
            </p:blipFill>
            <p:spPr>
              <a:xfrm>
                <a:off x="44449" y="44449"/>
                <a:ext cx="4927601" cy="3937001"/>
              </a:xfrm>
              <a:prstGeom prst="rect">
                <a:avLst/>
              </a:prstGeom>
              <a:ln>
                <a:noFill/>
              </a:ln>
              <a:effectLst/>
            </p:spPr>
          </p:pic>
          <p:pic>
            <p:nvPicPr>
              <p:cNvPr id="243" name="DSC_1018.jpeg" descr="DSC_1018.jpeg"/>
              <p:cNvPicPr>
                <a:picLocks noChangeAspect="0"/>
              </p:cNvPicPr>
              <p:nvPr/>
            </p:nvPicPr>
            <p:blipFill>
              <a:blip r:embed="rId5">
                <a:extLst/>
              </a:blip>
              <a:stretch>
                <a:fillRect/>
              </a:stretch>
            </p:blipFill>
            <p:spPr>
              <a:xfrm>
                <a:off x="0" y="0"/>
                <a:ext cx="5016500" cy="4025900"/>
              </a:xfrm>
              <a:prstGeom prst="rect">
                <a:avLst/>
              </a:prstGeom>
              <a:effectLst/>
            </p:spPr>
          </p:pic>
        </p:grpSp>
        <p:grpSp>
          <p:nvGrpSpPr>
            <p:cNvPr id="248" name="DSC_0001.jpeg"/>
            <p:cNvGrpSpPr/>
            <p:nvPr/>
          </p:nvGrpSpPr>
          <p:grpSpPr>
            <a:xfrm rot="21600000">
              <a:off x="4895850" y="-44450"/>
              <a:ext cx="5016501" cy="4025901"/>
              <a:chOff x="0" y="0"/>
              <a:chExt cx="5016500" cy="4025900"/>
            </a:xfrm>
          </p:grpSpPr>
          <p:pic>
            <p:nvPicPr>
              <p:cNvPr id="247" name="DSC_0001.jpeg" descr="DSC_0001.jpeg"/>
              <p:cNvPicPr>
                <a:picLocks noChangeAspect="1"/>
              </p:cNvPicPr>
              <p:nvPr/>
            </p:nvPicPr>
            <p:blipFill>
              <a:blip r:embed="rId9">
                <a:extLst/>
              </a:blip>
              <a:srcRect l="0" t="0" r="17048" b="0"/>
              <a:stretch>
                <a:fillRect/>
              </a:stretch>
            </p:blipFill>
            <p:spPr>
              <a:xfrm>
                <a:off x="44450" y="44450"/>
                <a:ext cx="4927601" cy="3937000"/>
              </a:xfrm>
              <a:prstGeom prst="rect">
                <a:avLst/>
              </a:prstGeom>
              <a:ln>
                <a:noFill/>
              </a:ln>
              <a:effectLst/>
            </p:spPr>
          </p:pic>
          <p:pic>
            <p:nvPicPr>
              <p:cNvPr id="246" name="DSC_0001.jpeg" descr="DSC_0001.jpeg"/>
              <p:cNvPicPr>
                <a:picLocks noChangeAspect="0"/>
              </p:cNvPicPr>
              <p:nvPr/>
            </p:nvPicPr>
            <p:blipFill>
              <a:blip r:embed="rId5">
                <a:extLst/>
              </a:blip>
              <a:stretch>
                <a:fillRect/>
              </a:stretch>
            </p:blipFill>
            <p:spPr>
              <a:xfrm>
                <a:off x="0" y="0"/>
                <a:ext cx="5016500" cy="4025900"/>
              </a:xfrm>
              <a:prstGeom prst="rect">
                <a:avLst/>
              </a:prstGeom>
              <a:effectLst/>
            </p:spPr>
          </p:pic>
        </p:grpSp>
      </p:gr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69" name="Group"/>
          <p:cNvGrpSpPr/>
          <p:nvPr/>
        </p:nvGrpSpPr>
        <p:grpSpPr>
          <a:xfrm>
            <a:off x="1523999" y="906958"/>
            <a:ext cx="9956802" cy="7965084"/>
            <a:chOff x="-44450" y="-44449"/>
            <a:chExt cx="9956800" cy="7965083"/>
          </a:xfrm>
        </p:grpSpPr>
        <p:pic>
          <p:nvPicPr>
            <p:cNvPr id="253" name="image3-small.jpeg" descr="image3-small.jpeg"/>
            <p:cNvPicPr>
              <a:picLocks noChangeAspect="1"/>
            </p:cNvPicPr>
            <p:nvPr/>
          </p:nvPicPr>
          <p:blipFill>
            <a:blip r:embed="rId3">
              <a:extLst/>
            </a:blip>
            <a:srcRect l="8281" t="0" r="8281" b="0"/>
            <a:stretch>
              <a:fillRect/>
            </a:stretch>
          </p:blipFill>
          <p:spPr>
            <a:xfrm>
              <a:off x="4247215" y="56158"/>
              <a:ext cx="5427973" cy="3824570"/>
            </a:xfrm>
            <a:prstGeom prst="rect">
              <a:avLst/>
            </a:prstGeom>
            <a:ln w="6350" cap="flat">
              <a:solidFill>
                <a:srgbClr val="594B3B">
                  <a:alpha val="50000"/>
                </a:srgbClr>
              </a:solidFill>
              <a:prstDash val="solid"/>
              <a:miter lim="400000"/>
            </a:ln>
            <a:effectLst/>
          </p:spPr>
        </p:pic>
        <p:grpSp>
          <p:nvGrpSpPr>
            <p:cNvPr id="256" name="DSC_0468-small.jpeg"/>
            <p:cNvGrpSpPr/>
            <p:nvPr/>
          </p:nvGrpSpPr>
          <p:grpSpPr>
            <a:xfrm>
              <a:off x="-44450" y="3894733"/>
              <a:ext cx="5016501" cy="4025901"/>
              <a:chOff x="0" y="0"/>
              <a:chExt cx="5016500" cy="4025900"/>
            </a:xfrm>
          </p:grpSpPr>
          <p:pic>
            <p:nvPicPr>
              <p:cNvPr id="255" name="DSC_0468-small.jpeg" descr="DSC_0468-small.jpeg"/>
              <p:cNvPicPr>
                <a:picLocks noChangeAspect="1"/>
              </p:cNvPicPr>
              <p:nvPr/>
            </p:nvPicPr>
            <p:blipFill>
              <a:blip r:embed="rId4">
                <a:extLst/>
              </a:blip>
              <a:srcRect l="8274" t="0" r="8274" b="0"/>
              <a:stretch>
                <a:fillRect/>
              </a:stretch>
            </p:blipFill>
            <p:spPr>
              <a:xfrm>
                <a:off x="44450" y="44450"/>
                <a:ext cx="4927600" cy="3937000"/>
              </a:xfrm>
              <a:prstGeom prst="rect">
                <a:avLst/>
              </a:prstGeom>
              <a:ln>
                <a:noFill/>
              </a:ln>
              <a:effectLst/>
            </p:spPr>
          </p:pic>
          <p:pic>
            <p:nvPicPr>
              <p:cNvPr id="254" name="DSC_0468-small.jpeg" descr="DSC_0468-small.jpeg"/>
              <p:cNvPicPr>
                <a:picLocks noChangeAspect="0"/>
              </p:cNvPicPr>
              <p:nvPr/>
            </p:nvPicPr>
            <p:blipFill>
              <a:blip r:embed="rId5">
                <a:extLst/>
              </a:blip>
              <a:stretch>
                <a:fillRect/>
              </a:stretch>
            </p:blipFill>
            <p:spPr>
              <a:xfrm>
                <a:off x="0" y="0"/>
                <a:ext cx="5016500" cy="4025900"/>
              </a:xfrm>
              <a:prstGeom prst="rect">
                <a:avLst/>
              </a:prstGeom>
              <a:effectLst/>
            </p:spPr>
          </p:pic>
        </p:grpSp>
        <p:grpSp>
          <p:nvGrpSpPr>
            <p:cNvPr id="259" name="DSC_0312.jpeg"/>
            <p:cNvGrpSpPr/>
            <p:nvPr/>
          </p:nvGrpSpPr>
          <p:grpSpPr>
            <a:xfrm rot="21600000">
              <a:off x="-44450" y="-44450"/>
              <a:ext cx="5016501" cy="4025901"/>
              <a:chOff x="0" y="0"/>
              <a:chExt cx="5016500" cy="4025900"/>
            </a:xfrm>
          </p:grpSpPr>
          <p:pic>
            <p:nvPicPr>
              <p:cNvPr id="258" name="DSC_0312.jpeg" descr="DSC_0312.jpeg"/>
              <p:cNvPicPr>
                <a:picLocks noChangeAspect="1"/>
              </p:cNvPicPr>
              <p:nvPr/>
            </p:nvPicPr>
            <p:blipFill>
              <a:blip r:embed="rId6">
                <a:extLst/>
              </a:blip>
              <a:srcRect l="8279" t="0" r="8279" b="0"/>
              <a:stretch>
                <a:fillRect/>
              </a:stretch>
            </p:blipFill>
            <p:spPr>
              <a:xfrm>
                <a:off x="44449" y="44450"/>
                <a:ext cx="4927601" cy="3937000"/>
              </a:xfrm>
              <a:prstGeom prst="rect">
                <a:avLst/>
              </a:prstGeom>
              <a:ln>
                <a:noFill/>
              </a:ln>
              <a:effectLst/>
            </p:spPr>
          </p:pic>
          <p:pic>
            <p:nvPicPr>
              <p:cNvPr id="257" name="DSC_0312.jpeg" descr="DSC_0312.jpeg"/>
              <p:cNvPicPr>
                <a:picLocks noChangeAspect="0"/>
              </p:cNvPicPr>
              <p:nvPr/>
            </p:nvPicPr>
            <p:blipFill>
              <a:blip r:embed="rId5">
                <a:extLst/>
              </a:blip>
              <a:stretch>
                <a:fillRect/>
              </a:stretch>
            </p:blipFill>
            <p:spPr>
              <a:xfrm>
                <a:off x="0" y="0"/>
                <a:ext cx="5016500" cy="4025900"/>
              </a:xfrm>
              <a:prstGeom prst="rect">
                <a:avLst/>
              </a:prstGeom>
              <a:effectLst/>
            </p:spPr>
          </p:pic>
        </p:grpSp>
        <p:grpSp>
          <p:nvGrpSpPr>
            <p:cNvPr id="262" name="DSC_0326.jpeg"/>
            <p:cNvGrpSpPr/>
            <p:nvPr/>
          </p:nvGrpSpPr>
          <p:grpSpPr>
            <a:xfrm>
              <a:off x="4895850" y="3894733"/>
              <a:ext cx="5016501" cy="4025901"/>
              <a:chOff x="0" y="0"/>
              <a:chExt cx="5016500" cy="4025900"/>
            </a:xfrm>
          </p:grpSpPr>
          <p:pic>
            <p:nvPicPr>
              <p:cNvPr id="261" name="DSC_0326.jpeg" descr="DSC_0326.jpeg"/>
              <p:cNvPicPr>
                <a:picLocks noChangeAspect="1"/>
              </p:cNvPicPr>
              <p:nvPr/>
            </p:nvPicPr>
            <p:blipFill>
              <a:blip r:embed="rId7">
                <a:extLst/>
              </a:blip>
              <a:srcRect l="8279" t="0" r="8279" b="0"/>
              <a:stretch>
                <a:fillRect/>
              </a:stretch>
            </p:blipFill>
            <p:spPr>
              <a:xfrm>
                <a:off x="44450" y="44450"/>
                <a:ext cx="4927600" cy="3937000"/>
              </a:xfrm>
              <a:prstGeom prst="rect">
                <a:avLst/>
              </a:prstGeom>
              <a:ln>
                <a:noFill/>
              </a:ln>
              <a:effectLst/>
            </p:spPr>
          </p:pic>
          <p:pic>
            <p:nvPicPr>
              <p:cNvPr id="260" name="DSC_0326.jpeg" descr="DSC_0326.jpeg"/>
              <p:cNvPicPr>
                <a:picLocks noChangeAspect="0"/>
              </p:cNvPicPr>
              <p:nvPr/>
            </p:nvPicPr>
            <p:blipFill>
              <a:blip r:embed="rId5">
                <a:extLst/>
              </a:blip>
              <a:stretch>
                <a:fillRect/>
              </a:stretch>
            </p:blipFill>
            <p:spPr>
              <a:xfrm>
                <a:off x="0" y="0"/>
                <a:ext cx="5016500" cy="4025900"/>
              </a:xfrm>
              <a:prstGeom prst="rect">
                <a:avLst/>
              </a:prstGeom>
              <a:effectLst/>
            </p:spPr>
          </p:pic>
        </p:grpSp>
        <p:grpSp>
          <p:nvGrpSpPr>
            <p:cNvPr id="265" name="DSC_0318.jpeg"/>
            <p:cNvGrpSpPr/>
            <p:nvPr/>
          </p:nvGrpSpPr>
          <p:grpSpPr>
            <a:xfrm rot="21600000">
              <a:off x="-44450" y="3894733"/>
              <a:ext cx="5016501" cy="4025901"/>
              <a:chOff x="0" y="0"/>
              <a:chExt cx="5016500" cy="4025900"/>
            </a:xfrm>
          </p:grpSpPr>
          <p:pic>
            <p:nvPicPr>
              <p:cNvPr id="264" name="DSC_0318.jpeg" descr="DSC_0318.jpeg"/>
              <p:cNvPicPr>
                <a:picLocks noChangeAspect="1"/>
              </p:cNvPicPr>
              <p:nvPr/>
            </p:nvPicPr>
            <p:blipFill>
              <a:blip r:embed="rId8">
                <a:extLst/>
              </a:blip>
              <a:srcRect l="8279" t="0" r="8279" b="0"/>
              <a:stretch>
                <a:fillRect/>
              </a:stretch>
            </p:blipFill>
            <p:spPr>
              <a:xfrm>
                <a:off x="44449" y="44449"/>
                <a:ext cx="4927601" cy="3937001"/>
              </a:xfrm>
              <a:prstGeom prst="rect">
                <a:avLst/>
              </a:prstGeom>
              <a:ln>
                <a:noFill/>
              </a:ln>
              <a:effectLst/>
            </p:spPr>
          </p:pic>
          <p:pic>
            <p:nvPicPr>
              <p:cNvPr id="263" name="DSC_0318.jpeg" descr="DSC_0318.jpeg"/>
              <p:cNvPicPr>
                <a:picLocks noChangeAspect="0"/>
              </p:cNvPicPr>
              <p:nvPr/>
            </p:nvPicPr>
            <p:blipFill>
              <a:blip r:embed="rId5">
                <a:extLst/>
              </a:blip>
              <a:stretch>
                <a:fillRect/>
              </a:stretch>
            </p:blipFill>
            <p:spPr>
              <a:xfrm>
                <a:off x="0" y="0"/>
                <a:ext cx="5016500" cy="4025900"/>
              </a:xfrm>
              <a:prstGeom prst="rect">
                <a:avLst/>
              </a:prstGeom>
              <a:effectLst/>
            </p:spPr>
          </p:pic>
        </p:grpSp>
        <p:grpSp>
          <p:nvGrpSpPr>
            <p:cNvPr id="268" name="DSC_0314.jpeg"/>
            <p:cNvGrpSpPr/>
            <p:nvPr/>
          </p:nvGrpSpPr>
          <p:grpSpPr>
            <a:xfrm rot="21600000">
              <a:off x="4895850" y="-44450"/>
              <a:ext cx="5016501" cy="4025901"/>
              <a:chOff x="0" y="0"/>
              <a:chExt cx="5016500" cy="4025900"/>
            </a:xfrm>
          </p:grpSpPr>
          <p:pic>
            <p:nvPicPr>
              <p:cNvPr id="267" name="DSC_0314.jpeg" descr="DSC_0314.jpeg"/>
              <p:cNvPicPr>
                <a:picLocks noChangeAspect="1"/>
              </p:cNvPicPr>
              <p:nvPr/>
            </p:nvPicPr>
            <p:blipFill>
              <a:blip r:embed="rId9">
                <a:extLst/>
              </a:blip>
              <a:srcRect l="8279" t="0" r="8279" b="0"/>
              <a:stretch>
                <a:fillRect/>
              </a:stretch>
            </p:blipFill>
            <p:spPr>
              <a:xfrm>
                <a:off x="44450" y="44450"/>
                <a:ext cx="4927601" cy="3937000"/>
              </a:xfrm>
              <a:prstGeom prst="rect">
                <a:avLst/>
              </a:prstGeom>
              <a:ln>
                <a:noFill/>
              </a:ln>
              <a:effectLst/>
            </p:spPr>
          </p:pic>
          <p:pic>
            <p:nvPicPr>
              <p:cNvPr id="266" name="DSC_0314.jpeg" descr="DSC_0314.jpeg"/>
              <p:cNvPicPr>
                <a:picLocks noChangeAspect="0"/>
              </p:cNvPicPr>
              <p:nvPr/>
            </p:nvPicPr>
            <p:blipFill>
              <a:blip r:embed="rId5">
                <a:extLst/>
              </a:blip>
              <a:stretch>
                <a:fillRect/>
              </a:stretch>
            </p:blipFill>
            <p:spPr>
              <a:xfrm>
                <a:off x="0" y="0"/>
                <a:ext cx="5016500" cy="4025900"/>
              </a:xfrm>
              <a:prstGeom prst="rect">
                <a:avLst/>
              </a:prstGeom>
              <a:effectLst/>
            </p:spPr>
          </p:pic>
        </p:grpSp>
      </p:gr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89" name="Group"/>
          <p:cNvGrpSpPr/>
          <p:nvPr/>
        </p:nvGrpSpPr>
        <p:grpSpPr>
          <a:xfrm>
            <a:off x="1523999" y="906958"/>
            <a:ext cx="9956802" cy="7965084"/>
            <a:chOff x="-44450" y="-44449"/>
            <a:chExt cx="9956801" cy="7965083"/>
          </a:xfrm>
        </p:grpSpPr>
        <p:pic>
          <p:nvPicPr>
            <p:cNvPr id="273" name="image3-small.jpeg" descr="image3-small.jpeg"/>
            <p:cNvPicPr>
              <a:picLocks noChangeAspect="1"/>
            </p:cNvPicPr>
            <p:nvPr/>
          </p:nvPicPr>
          <p:blipFill>
            <a:blip r:embed="rId3">
              <a:extLst/>
            </a:blip>
            <a:srcRect l="8281" t="0" r="8281" b="0"/>
            <a:stretch>
              <a:fillRect/>
            </a:stretch>
          </p:blipFill>
          <p:spPr>
            <a:xfrm>
              <a:off x="4247215" y="56158"/>
              <a:ext cx="5427973" cy="3824570"/>
            </a:xfrm>
            <a:prstGeom prst="rect">
              <a:avLst/>
            </a:prstGeom>
            <a:ln w="6350" cap="flat">
              <a:solidFill>
                <a:srgbClr val="594B3B">
                  <a:alpha val="50000"/>
                </a:srgbClr>
              </a:solidFill>
              <a:prstDash val="solid"/>
              <a:miter lim="400000"/>
            </a:ln>
            <a:effectLst/>
          </p:spPr>
        </p:pic>
        <p:grpSp>
          <p:nvGrpSpPr>
            <p:cNvPr id="276" name="DSC_0468-small.jpeg"/>
            <p:cNvGrpSpPr/>
            <p:nvPr/>
          </p:nvGrpSpPr>
          <p:grpSpPr>
            <a:xfrm>
              <a:off x="-44450" y="3894733"/>
              <a:ext cx="5016501" cy="4025901"/>
              <a:chOff x="0" y="0"/>
              <a:chExt cx="5016500" cy="4025900"/>
            </a:xfrm>
          </p:grpSpPr>
          <p:pic>
            <p:nvPicPr>
              <p:cNvPr id="275" name="DSC_0468-small.jpeg" descr="DSC_0468-small.jpeg"/>
              <p:cNvPicPr>
                <a:picLocks noChangeAspect="1"/>
              </p:cNvPicPr>
              <p:nvPr/>
            </p:nvPicPr>
            <p:blipFill>
              <a:blip r:embed="rId4">
                <a:extLst/>
              </a:blip>
              <a:srcRect l="8274" t="0" r="8274" b="0"/>
              <a:stretch>
                <a:fillRect/>
              </a:stretch>
            </p:blipFill>
            <p:spPr>
              <a:xfrm>
                <a:off x="44450" y="44450"/>
                <a:ext cx="4927600" cy="3937000"/>
              </a:xfrm>
              <a:prstGeom prst="rect">
                <a:avLst/>
              </a:prstGeom>
              <a:ln>
                <a:noFill/>
              </a:ln>
              <a:effectLst/>
            </p:spPr>
          </p:pic>
          <p:pic>
            <p:nvPicPr>
              <p:cNvPr id="274" name="DSC_0468-small.jpeg" descr="DSC_0468-small.jpeg"/>
              <p:cNvPicPr>
                <a:picLocks noChangeAspect="0"/>
              </p:cNvPicPr>
              <p:nvPr/>
            </p:nvPicPr>
            <p:blipFill>
              <a:blip r:embed="rId5">
                <a:extLst/>
              </a:blip>
              <a:stretch>
                <a:fillRect/>
              </a:stretch>
            </p:blipFill>
            <p:spPr>
              <a:xfrm>
                <a:off x="0" y="0"/>
                <a:ext cx="5016500" cy="4025900"/>
              </a:xfrm>
              <a:prstGeom prst="rect">
                <a:avLst/>
              </a:prstGeom>
              <a:effectLst/>
            </p:spPr>
          </p:pic>
        </p:grpSp>
        <p:grpSp>
          <p:nvGrpSpPr>
            <p:cNvPr id="279" name="IMG_4140.jpeg"/>
            <p:cNvGrpSpPr/>
            <p:nvPr/>
          </p:nvGrpSpPr>
          <p:grpSpPr>
            <a:xfrm rot="21600000">
              <a:off x="-44450" y="-44450"/>
              <a:ext cx="5016501" cy="4025901"/>
              <a:chOff x="0" y="0"/>
              <a:chExt cx="5016500" cy="4025900"/>
            </a:xfrm>
          </p:grpSpPr>
          <p:pic>
            <p:nvPicPr>
              <p:cNvPr id="278" name="IMG_4140.jpeg" descr="IMG_4140.jpeg"/>
              <p:cNvPicPr>
                <a:picLocks noChangeAspect="1"/>
              </p:cNvPicPr>
              <p:nvPr/>
            </p:nvPicPr>
            <p:blipFill>
              <a:blip r:embed="rId6">
                <a:extLst/>
              </a:blip>
              <a:srcRect l="3064" t="0" r="3064" b="0"/>
              <a:stretch>
                <a:fillRect/>
              </a:stretch>
            </p:blipFill>
            <p:spPr>
              <a:xfrm>
                <a:off x="44449" y="44450"/>
                <a:ext cx="4927601" cy="3937000"/>
              </a:xfrm>
              <a:prstGeom prst="rect">
                <a:avLst/>
              </a:prstGeom>
              <a:ln>
                <a:noFill/>
              </a:ln>
              <a:effectLst/>
            </p:spPr>
          </p:pic>
          <p:pic>
            <p:nvPicPr>
              <p:cNvPr id="277" name="IMG_4140.jpeg" descr="IMG_4140.jpeg"/>
              <p:cNvPicPr>
                <a:picLocks noChangeAspect="0"/>
              </p:cNvPicPr>
              <p:nvPr/>
            </p:nvPicPr>
            <p:blipFill>
              <a:blip r:embed="rId5">
                <a:extLst/>
              </a:blip>
              <a:stretch>
                <a:fillRect/>
              </a:stretch>
            </p:blipFill>
            <p:spPr>
              <a:xfrm>
                <a:off x="0" y="0"/>
                <a:ext cx="5016500" cy="4025900"/>
              </a:xfrm>
              <a:prstGeom prst="rect">
                <a:avLst/>
              </a:prstGeom>
              <a:effectLst/>
            </p:spPr>
          </p:pic>
        </p:grpSp>
        <p:grpSp>
          <p:nvGrpSpPr>
            <p:cNvPr id="282" name="IMG_4142.jpeg"/>
            <p:cNvGrpSpPr/>
            <p:nvPr/>
          </p:nvGrpSpPr>
          <p:grpSpPr>
            <a:xfrm>
              <a:off x="4895850" y="3894733"/>
              <a:ext cx="5016501" cy="4025901"/>
              <a:chOff x="0" y="0"/>
              <a:chExt cx="5016500" cy="4025900"/>
            </a:xfrm>
          </p:grpSpPr>
          <p:pic>
            <p:nvPicPr>
              <p:cNvPr id="281" name="IMG_4142.jpeg" descr="IMG_4142.jpeg"/>
              <p:cNvPicPr>
                <a:picLocks noChangeAspect="1"/>
              </p:cNvPicPr>
              <p:nvPr/>
            </p:nvPicPr>
            <p:blipFill>
              <a:blip r:embed="rId7">
                <a:extLst/>
              </a:blip>
              <a:srcRect l="3064" t="0" r="3064" b="0"/>
              <a:stretch>
                <a:fillRect/>
              </a:stretch>
            </p:blipFill>
            <p:spPr>
              <a:xfrm>
                <a:off x="44450" y="44450"/>
                <a:ext cx="4927600" cy="3937000"/>
              </a:xfrm>
              <a:prstGeom prst="rect">
                <a:avLst/>
              </a:prstGeom>
              <a:ln>
                <a:noFill/>
              </a:ln>
              <a:effectLst/>
            </p:spPr>
          </p:pic>
          <p:pic>
            <p:nvPicPr>
              <p:cNvPr id="280" name="IMG_4142.jpeg" descr="IMG_4142.jpeg"/>
              <p:cNvPicPr>
                <a:picLocks noChangeAspect="0"/>
              </p:cNvPicPr>
              <p:nvPr/>
            </p:nvPicPr>
            <p:blipFill>
              <a:blip r:embed="rId5">
                <a:extLst/>
              </a:blip>
              <a:stretch>
                <a:fillRect/>
              </a:stretch>
            </p:blipFill>
            <p:spPr>
              <a:xfrm>
                <a:off x="0" y="0"/>
                <a:ext cx="5016500" cy="4025900"/>
              </a:xfrm>
              <a:prstGeom prst="rect">
                <a:avLst/>
              </a:prstGeom>
              <a:effectLst/>
            </p:spPr>
          </p:pic>
        </p:grpSp>
        <p:grpSp>
          <p:nvGrpSpPr>
            <p:cNvPr id="285" name="IMG_4134.jpeg"/>
            <p:cNvGrpSpPr/>
            <p:nvPr/>
          </p:nvGrpSpPr>
          <p:grpSpPr>
            <a:xfrm rot="21600000">
              <a:off x="-44450" y="3894733"/>
              <a:ext cx="5016501" cy="4025901"/>
              <a:chOff x="0" y="0"/>
              <a:chExt cx="5016500" cy="4025900"/>
            </a:xfrm>
          </p:grpSpPr>
          <p:pic>
            <p:nvPicPr>
              <p:cNvPr id="284" name="IMG_4134.jpeg" descr="IMG_4134.jpeg"/>
              <p:cNvPicPr>
                <a:picLocks noChangeAspect="1"/>
              </p:cNvPicPr>
              <p:nvPr/>
            </p:nvPicPr>
            <p:blipFill>
              <a:blip r:embed="rId8">
                <a:extLst/>
              </a:blip>
              <a:srcRect l="3064" t="0" r="3064" b="0"/>
              <a:stretch>
                <a:fillRect/>
              </a:stretch>
            </p:blipFill>
            <p:spPr>
              <a:xfrm>
                <a:off x="44449" y="44449"/>
                <a:ext cx="4927601" cy="3937001"/>
              </a:xfrm>
              <a:prstGeom prst="rect">
                <a:avLst/>
              </a:prstGeom>
              <a:ln>
                <a:noFill/>
              </a:ln>
              <a:effectLst/>
            </p:spPr>
          </p:pic>
          <p:pic>
            <p:nvPicPr>
              <p:cNvPr id="283" name="IMG_4134.jpeg" descr="IMG_4134.jpeg"/>
              <p:cNvPicPr>
                <a:picLocks noChangeAspect="0"/>
              </p:cNvPicPr>
              <p:nvPr/>
            </p:nvPicPr>
            <p:blipFill>
              <a:blip r:embed="rId5">
                <a:extLst/>
              </a:blip>
              <a:stretch>
                <a:fillRect/>
              </a:stretch>
            </p:blipFill>
            <p:spPr>
              <a:xfrm>
                <a:off x="0" y="0"/>
                <a:ext cx="5016500" cy="4025900"/>
              </a:xfrm>
              <a:prstGeom prst="rect">
                <a:avLst/>
              </a:prstGeom>
              <a:effectLst/>
            </p:spPr>
          </p:pic>
        </p:grpSp>
        <p:grpSp>
          <p:nvGrpSpPr>
            <p:cNvPr id="288" name="IMG_4138.jpeg"/>
            <p:cNvGrpSpPr/>
            <p:nvPr/>
          </p:nvGrpSpPr>
          <p:grpSpPr>
            <a:xfrm rot="21600000">
              <a:off x="4895850" y="-44450"/>
              <a:ext cx="5016501" cy="4025901"/>
              <a:chOff x="0" y="0"/>
              <a:chExt cx="5016500" cy="4025900"/>
            </a:xfrm>
          </p:grpSpPr>
          <p:pic>
            <p:nvPicPr>
              <p:cNvPr id="287" name="IMG_4138.jpeg" descr="IMG_4138.jpeg"/>
              <p:cNvPicPr>
                <a:picLocks noChangeAspect="1"/>
              </p:cNvPicPr>
              <p:nvPr/>
            </p:nvPicPr>
            <p:blipFill>
              <a:blip r:embed="rId9">
                <a:extLst/>
              </a:blip>
              <a:srcRect l="3064" t="0" r="3064" b="0"/>
              <a:stretch>
                <a:fillRect/>
              </a:stretch>
            </p:blipFill>
            <p:spPr>
              <a:xfrm>
                <a:off x="44450" y="44450"/>
                <a:ext cx="4927601" cy="3937000"/>
              </a:xfrm>
              <a:prstGeom prst="rect">
                <a:avLst/>
              </a:prstGeom>
              <a:ln>
                <a:noFill/>
              </a:ln>
              <a:effectLst/>
            </p:spPr>
          </p:pic>
          <p:pic>
            <p:nvPicPr>
              <p:cNvPr id="286" name="IMG_4138.jpeg" descr="IMG_4138.jpeg"/>
              <p:cNvPicPr>
                <a:picLocks noChangeAspect="0"/>
              </p:cNvPicPr>
              <p:nvPr/>
            </p:nvPicPr>
            <p:blipFill>
              <a:blip r:embed="rId5">
                <a:extLst/>
              </a:blip>
              <a:stretch>
                <a:fillRect/>
              </a:stretch>
            </p:blipFill>
            <p:spPr>
              <a:xfrm>
                <a:off x="0" y="0"/>
                <a:ext cx="5016500" cy="4025900"/>
              </a:xfrm>
              <a:prstGeom prst="rect">
                <a:avLst/>
              </a:prstGeom>
              <a:effectLst/>
            </p:spPr>
          </p:pic>
        </p:grpSp>
      </p:gr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3" name="Šivanje in matematični pripomočki iz odpadnih materialov"/>
          <p:cNvSpPr txBox="1"/>
          <p:nvPr>
            <p:ph type="title"/>
          </p:nvPr>
        </p:nvSpPr>
        <p:spPr>
          <a:prstGeom prst="rect">
            <a:avLst/>
          </a:prstGeom>
        </p:spPr>
        <p:txBody>
          <a:bodyPr/>
          <a:lstStyle>
            <a:lvl1pPr defTabSz="508254">
              <a:defRPr sz="6873">
                <a:solidFill>
                  <a:srgbClr val="17416D"/>
                </a:solidFill>
              </a:defRPr>
            </a:lvl1pPr>
          </a:lstStyle>
          <a:p>
            <a:pPr/>
            <a:r>
              <a:t>Šivanje in matematični pripomočki iz odpadnih materialov</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5" name="DSC_0150.jpeg" descr="DSC_0150.jpeg"/>
          <p:cNvPicPr>
            <a:picLocks noChangeAspect="1"/>
          </p:cNvPicPr>
          <p:nvPr>
            <p:ph type="pic" idx="21"/>
          </p:nvPr>
        </p:nvPicPr>
        <p:blipFill>
          <a:blip r:embed="rId3">
            <a:extLst/>
          </a:blip>
          <a:srcRect l="25080" t="0" r="25080" b="0"/>
          <a:stretch>
            <a:fillRect/>
          </a:stretch>
        </p:blipFill>
        <p:spPr>
          <a:xfrm>
            <a:off x="6718300" y="635000"/>
            <a:ext cx="5334000" cy="8216900"/>
          </a:xfrm>
          <a:prstGeom prst="rect">
            <a:avLst/>
          </a:prstGeom>
        </p:spPr>
      </p:pic>
      <p:grpSp>
        <p:nvGrpSpPr>
          <p:cNvPr id="298" name="DSC_0873.jpeg"/>
          <p:cNvGrpSpPr/>
          <p:nvPr/>
        </p:nvGrpSpPr>
        <p:grpSpPr>
          <a:xfrm>
            <a:off x="1104900" y="1187450"/>
            <a:ext cx="5003801" cy="7086600"/>
            <a:chOff x="0" y="0"/>
            <a:chExt cx="5003800" cy="7086600"/>
          </a:xfrm>
        </p:grpSpPr>
        <p:pic>
          <p:nvPicPr>
            <p:cNvPr id="297" name="DSC_0873.jpeg" descr="DSC_0873.jpeg"/>
            <p:cNvPicPr>
              <a:picLocks noChangeAspect="1"/>
            </p:cNvPicPr>
            <p:nvPr/>
          </p:nvPicPr>
          <p:blipFill>
            <a:blip r:embed="rId4">
              <a:extLst/>
            </a:blip>
            <a:srcRect l="443" t="5773" r="17772" b="17657"/>
            <a:stretch>
              <a:fillRect/>
            </a:stretch>
          </p:blipFill>
          <p:spPr>
            <a:xfrm>
              <a:off x="44450" y="44450"/>
              <a:ext cx="4914900" cy="6997700"/>
            </a:xfrm>
            <a:prstGeom prst="rect">
              <a:avLst/>
            </a:prstGeom>
            <a:ln>
              <a:noFill/>
            </a:ln>
            <a:effectLst/>
          </p:spPr>
        </p:pic>
        <p:pic>
          <p:nvPicPr>
            <p:cNvPr id="296" name="DSC_0873.jpeg" descr="DSC_0873.jpeg"/>
            <p:cNvPicPr>
              <a:picLocks noChangeAspect="0"/>
            </p:cNvPicPr>
            <p:nvPr/>
          </p:nvPicPr>
          <p:blipFill>
            <a:blip r:embed="rId5">
              <a:extLst/>
            </a:blip>
            <a:stretch>
              <a:fillRect/>
            </a:stretch>
          </p:blipFill>
          <p:spPr>
            <a:xfrm>
              <a:off x="0" y="0"/>
              <a:ext cx="5003800" cy="7086600"/>
            </a:xfrm>
            <a:prstGeom prst="rect">
              <a:avLst/>
            </a:prstGeom>
            <a:effectLst/>
          </p:spPr>
        </p:pic>
      </p:gr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2" name="DSC_0572.jpeg" descr="DSC_0572.jpeg"/>
          <p:cNvPicPr>
            <a:picLocks noChangeAspect="1"/>
          </p:cNvPicPr>
          <p:nvPr>
            <p:ph type="pic" idx="21"/>
          </p:nvPr>
        </p:nvPicPr>
        <p:blipFill>
          <a:blip r:embed="rId2">
            <a:extLst/>
          </a:blip>
          <a:srcRect l="28361" t="0" r="28361" b="0"/>
          <a:stretch>
            <a:fillRect/>
          </a:stretch>
        </p:blipFill>
        <p:spPr>
          <a:xfrm>
            <a:off x="6718300" y="635000"/>
            <a:ext cx="5334000" cy="8216900"/>
          </a:xfrm>
          <a:prstGeom prst="rect">
            <a:avLst/>
          </a:prstGeom>
        </p:spPr>
      </p:pic>
      <p:grpSp>
        <p:nvGrpSpPr>
          <p:cNvPr id="305" name="DSC_6281.jpeg"/>
          <p:cNvGrpSpPr/>
          <p:nvPr/>
        </p:nvGrpSpPr>
        <p:grpSpPr>
          <a:xfrm>
            <a:off x="1104900" y="1187450"/>
            <a:ext cx="5003800" cy="7086600"/>
            <a:chOff x="0" y="0"/>
            <a:chExt cx="5003800" cy="7086600"/>
          </a:xfrm>
        </p:grpSpPr>
        <p:pic>
          <p:nvPicPr>
            <p:cNvPr id="304" name="DSC_6281.jpeg" descr="DSC_6281.jpeg"/>
            <p:cNvPicPr>
              <a:picLocks noChangeAspect="1"/>
            </p:cNvPicPr>
            <p:nvPr/>
          </p:nvPicPr>
          <p:blipFill>
            <a:blip r:embed="rId3">
              <a:extLst/>
            </a:blip>
            <a:srcRect l="41905" t="0" r="5444" b="0"/>
            <a:stretch>
              <a:fillRect/>
            </a:stretch>
          </p:blipFill>
          <p:spPr>
            <a:xfrm>
              <a:off x="44450" y="44450"/>
              <a:ext cx="4914900" cy="6997700"/>
            </a:xfrm>
            <a:prstGeom prst="rect">
              <a:avLst/>
            </a:prstGeom>
            <a:ln>
              <a:noFill/>
            </a:ln>
            <a:effectLst/>
          </p:spPr>
        </p:pic>
        <p:pic>
          <p:nvPicPr>
            <p:cNvPr id="303" name="DSC_6281.jpeg" descr="DSC_6281.jpeg"/>
            <p:cNvPicPr>
              <a:picLocks noChangeAspect="0"/>
            </p:cNvPicPr>
            <p:nvPr/>
          </p:nvPicPr>
          <p:blipFill>
            <a:blip r:embed="rId4">
              <a:extLst/>
            </a:blip>
            <a:stretch>
              <a:fillRect/>
            </a:stretch>
          </p:blipFill>
          <p:spPr>
            <a:xfrm>
              <a:off x="0" y="0"/>
              <a:ext cx="5003800" cy="7086600"/>
            </a:xfrm>
            <a:prstGeom prst="rect">
              <a:avLst/>
            </a:prstGeom>
            <a:effectLst/>
          </p:spPr>
        </p:pic>
      </p:gr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1" name="https://www.britglass.org.uk/our-work"/>
          <p:cNvSpPr txBox="1"/>
          <p:nvPr/>
        </p:nvSpPr>
        <p:spPr>
          <a:xfrm>
            <a:off x="3696523" y="7199945"/>
            <a:ext cx="5099001"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solidFill>
                  <a:srgbClr val="005493"/>
                </a:solidFill>
                <a:latin typeface="Helvetica Neue Light"/>
                <a:ea typeface="Helvetica Neue Light"/>
                <a:cs typeface="Helvetica Neue Light"/>
                <a:sym typeface="Helvetica Neue Light"/>
              </a:defRPr>
            </a:lvl1pPr>
          </a:lstStyle>
          <a:p>
            <a:pPr/>
            <a:r>
              <a:t>https://www.britglass.org.uk/our-work</a:t>
            </a:r>
          </a:p>
        </p:txBody>
      </p:sp>
      <p:pic>
        <p:nvPicPr>
          <p:cNvPr id="162" name="BRIT_GLASS_Recycling_0.jpg" descr="BRIT_GLASS_Recycling_0.jpg"/>
          <p:cNvPicPr>
            <a:picLocks noChangeAspect="1"/>
          </p:cNvPicPr>
          <p:nvPr/>
        </p:nvPicPr>
        <p:blipFill>
          <a:blip r:embed="rId2">
            <a:extLst/>
          </a:blip>
          <a:stretch>
            <a:fillRect/>
          </a:stretch>
        </p:blipFill>
        <p:spPr>
          <a:xfrm>
            <a:off x="3753252" y="1922246"/>
            <a:ext cx="4985543" cy="4985543"/>
          </a:xfrm>
          <a:prstGeom prst="rect">
            <a:avLst/>
          </a:prstGeom>
          <a:ln w="12700">
            <a:miter lim="400000"/>
          </a:ln>
        </p:spPr>
      </p:pic>
      <p:sp>
        <p:nvSpPr>
          <p:cNvPr id="163" name="Dingbat Tick"/>
          <p:cNvSpPr/>
          <p:nvPr/>
        </p:nvSpPr>
        <p:spPr>
          <a:xfrm>
            <a:off x="9233875" y="4420644"/>
            <a:ext cx="1301543" cy="1236808"/>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608F22"/>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7" name="DSC_0481.jpeg" descr="DSC_0481.jpeg"/>
          <p:cNvPicPr>
            <a:picLocks noChangeAspect="1"/>
          </p:cNvPicPr>
          <p:nvPr>
            <p:ph type="pic" idx="21"/>
          </p:nvPr>
        </p:nvPicPr>
        <p:blipFill>
          <a:blip r:embed="rId2">
            <a:extLst/>
          </a:blip>
          <a:srcRect l="28361" t="0" r="28361" b="0"/>
          <a:stretch>
            <a:fillRect/>
          </a:stretch>
        </p:blipFill>
        <p:spPr>
          <a:xfrm>
            <a:off x="6718300" y="635000"/>
            <a:ext cx="5334000" cy="8216900"/>
          </a:xfrm>
          <a:prstGeom prst="rect">
            <a:avLst/>
          </a:prstGeom>
        </p:spPr>
      </p:pic>
      <p:grpSp>
        <p:nvGrpSpPr>
          <p:cNvPr id="310" name="DSC_0652.jpeg"/>
          <p:cNvGrpSpPr/>
          <p:nvPr/>
        </p:nvGrpSpPr>
        <p:grpSpPr>
          <a:xfrm>
            <a:off x="1212520" y="1187450"/>
            <a:ext cx="5003801" cy="7086600"/>
            <a:chOff x="0" y="0"/>
            <a:chExt cx="5003800" cy="7086600"/>
          </a:xfrm>
        </p:grpSpPr>
        <p:pic>
          <p:nvPicPr>
            <p:cNvPr id="309" name="DSC_0652.jpeg" descr="DSC_0652.jpeg"/>
            <p:cNvPicPr>
              <a:picLocks noChangeAspect="1"/>
            </p:cNvPicPr>
            <p:nvPr/>
          </p:nvPicPr>
          <p:blipFill>
            <a:blip r:embed="rId3">
              <a:extLst/>
            </a:blip>
            <a:srcRect l="23189" t="0" r="12603" b="0"/>
            <a:stretch>
              <a:fillRect/>
            </a:stretch>
          </p:blipFill>
          <p:spPr>
            <a:xfrm>
              <a:off x="44450" y="44450"/>
              <a:ext cx="4914900" cy="6997700"/>
            </a:xfrm>
            <a:prstGeom prst="rect">
              <a:avLst/>
            </a:prstGeom>
            <a:ln>
              <a:noFill/>
            </a:ln>
            <a:effectLst/>
          </p:spPr>
        </p:pic>
        <p:pic>
          <p:nvPicPr>
            <p:cNvPr id="308" name="DSC_0652.jpeg" descr="DSC_0652.jpeg"/>
            <p:cNvPicPr>
              <a:picLocks noChangeAspect="0"/>
            </p:cNvPicPr>
            <p:nvPr/>
          </p:nvPicPr>
          <p:blipFill>
            <a:blip r:embed="rId4">
              <a:extLst/>
            </a:blip>
            <a:stretch>
              <a:fillRect/>
            </a:stretch>
          </p:blipFill>
          <p:spPr>
            <a:xfrm>
              <a:off x="0" y="0"/>
              <a:ext cx="5003800" cy="7086600"/>
            </a:xfrm>
            <a:prstGeom prst="rect">
              <a:avLst/>
            </a:prstGeom>
            <a:effectLst/>
          </p:spPr>
        </p:pic>
      </p:gr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2" name="Kaj pa mi?"/>
          <p:cNvSpPr txBox="1"/>
          <p:nvPr>
            <p:ph type="ctrTitle"/>
          </p:nvPr>
        </p:nvSpPr>
        <p:spPr>
          <a:prstGeom prst="rect">
            <a:avLst/>
          </a:prstGeom>
        </p:spPr>
        <p:txBody>
          <a:bodyPr/>
          <a:lstStyle>
            <a:lvl1pPr>
              <a:defRPr sz="7900">
                <a:solidFill>
                  <a:srgbClr val="17416D"/>
                </a:solidFill>
              </a:defRPr>
            </a:lvl1pPr>
          </a:lstStyle>
          <a:p>
            <a:pPr/>
            <a:r>
              <a:t>Kaj pa mi?</a:t>
            </a:r>
          </a:p>
        </p:txBody>
      </p:sp>
      <p:sp>
        <p:nvSpPr>
          <p:cNvPr id="313" name="ustavarjamo iz odpadnih materialov"/>
          <p:cNvSpPr txBox="1"/>
          <p:nvPr>
            <p:ph type="subTitle" sz="quarter" idx="1"/>
          </p:nvPr>
        </p:nvSpPr>
        <p:spPr>
          <a:prstGeom prst="rect">
            <a:avLst/>
          </a:prstGeom>
        </p:spPr>
        <p:txBody>
          <a:bodyPr/>
          <a:lstStyle>
            <a:lvl1pPr>
              <a:defRPr>
                <a:solidFill>
                  <a:srgbClr val="17416D">
                    <a:alpha val="72440"/>
                  </a:srgbClr>
                </a:solidFill>
              </a:defRPr>
            </a:lvl1pPr>
          </a:lstStyle>
          <a:p>
            <a:pPr/>
            <a:r>
              <a:t>ustavarjamo iz odpadnih materialov</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5" name="robotki"/>
          <p:cNvSpPr txBox="1"/>
          <p:nvPr>
            <p:ph type="title" idx="4294967295"/>
          </p:nvPr>
        </p:nvSpPr>
        <p:spPr>
          <a:prstGeom prst="rect">
            <a:avLst/>
          </a:prstGeom>
        </p:spPr>
        <p:txBody>
          <a:bodyPr/>
          <a:lstStyle>
            <a:lvl1pPr>
              <a:defRPr sz="7900">
                <a:solidFill>
                  <a:srgbClr val="17416D"/>
                </a:solidFill>
              </a:defRPr>
            </a:lvl1pPr>
          </a:lstStyle>
          <a:p>
            <a:pPr/>
            <a:r>
              <a:t>robotki</a:t>
            </a:r>
          </a:p>
        </p:txBody>
      </p:sp>
      <p:pic>
        <p:nvPicPr>
          <p:cNvPr id="316" name="image11.jpeg" descr="image11.jpeg"/>
          <p:cNvPicPr>
            <a:picLocks noChangeAspect="1"/>
          </p:cNvPicPr>
          <p:nvPr/>
        </p:nvPicPr>
        <p:blipFill>
          <a:blip r:embed="rId2">
            <a:extLst/>
          </a:blip>
          <a:stretch>
            <a:fillRect/>
          </a:stretch>
        </p:blipFill>
        <p:spPr>
          <a:xfrm>
            <a:off x="261118" y="3434076"/>
            <a:ext cx="4250758" cy="5671435"/>
          </a:xfrm>
          <a:prstGeom prst="rect">
            <a:avLst/>
          </a:prstGeom>
          <a:ln w="12700">
            <a:miter lim="400000"/>
          </a:ln>
        </p:spPr>
      </p:pic>
      <p:pic>
        <p:nvPicPr>
          <p:cNvPr id="317" name="image12.jpeg" descr="image12.jpeg"/>
          <p:cNvPicPr>
            <a:picLocks noChangeAspect="1"/>
          </p:cNvPicPr>
          <p:nvPr/>
        </p:nvPicPr>
        <p:blipFill>
          <a:blip r:embed="rId3">
            <a:extLst/>
          </a:blip>
          <a:stretch>
            <a:fillRect/>
          </a:stretch>
        </p:blipFill>
        <p:spPr>
          <a:xfrm>
            <a:off x="7968704" y="2707382"/>
            <a:ext cx="4787902" cy="6388102"/>
          </a:xfrm>
          <a:prstGeom prst="rect">
            <a:avLst/>
          </a:prstGeom>
          <a:ln w="12700">
            <a:miter lim="400000"/>
          </a:ln>
        </p:spPr>
      </p:pic>
      <p:pic>
        <p:nvPicPr>
          <p:cNvPr id="318" name="image13.jpeg" descr="image13.jpeg"/>
          <p:cNvPicPr>
            <a:picLocks noChangeAspect="1"/>
          </p:cNvPicPr>
          <p:nvPr/>
        </p:nvPicPr>
        <p:blipFill>
          <a:blip r:embed="rId4">
            <a:extLst/>
          </a:blip>
          <a:stretch>
            <a:fillRect/>
          </a:stretch>
        </p:blipFill>
        <p:spPr>
          <a:xfrm>
            <a:off x="3717080" y="618231"/>
            <a:ext cx="5299920" cy="4186937"/>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0" name="image14.jpeg" descr="image14.jpeg"/>
          <p:cNvPicPr>
            <a:picLocks noChangeAspect="1"/>
          </p:cNvPicPr>
          <p:nvPr/>
        </p:nvPicPr>
        <p:blipFill>
          <a:blip r:embed="rId2">
            <a:extLst/>
          </a:blip>
          <a:stretch>
            <a:fillRect/>
          </a:stretch>
        </p:blipFill>
        <p:spPr>
          <a:xfrm>
            <a:off x="459464" y="2205452"/>
            <a:ext cx="3810003" cy="5620032"/>
          </a:xfrm>
          <a:prstGeom prst="rect">
            <a:avLst/>
          </a:prstGeom>
          <a:ln w="12700">
            <a:miter lim="400000"/>
          </a:ln>
        </p:spPr>
      </p:pic>
      <p:pic>
        <p:nvPicPr>
          <p:cNvPr id="321" name="image15.jpeg" descr="image15.jpeg"/>
          <p:cNvPicPr>
            <a:picLocks noChangeAspect="1"/>
          </p:cNvPicPr>
          <p:nvPr/>
        </p:nvPicPr>
        <p:blipFill>
          <a:blip r:embed="rId3">
            <a:extLst/>
          </a:blip>
          <a:stretch>
            <a:fillRect/>
          </a:stretch>
        </p:blipFill>
        <p:spPr>
          <a:xfrm>
            <a:off x="4597400" y="2475466"/>
            <a:ext cx="3810000" cy="5080003"/>
          </a:xfrm>
          <a:prstGeom prst="rect">
            <a:avLst/>
          </a:prstGeom>
          <a:ln w="12700">
            <a:miter lim="400000"/>
          </a:ln>
        </p:spPr>
      </p:pic>
      <p:pic>
        <p:nvPicPr>
          <p:cNvPr id="322" name="image16.jpeg" descr="image16.jpeg"/>
          <p:cNvPicPr>
            <a:picLocks noChangeAspect="1"/>
          </p:cNvPicPr>
          <p:nvPr/>
        </p:nvPicPr>
        <p:blipFill>
          <a:blip r:embed="rId4">
            <a:extLst/>
          </a:blip>
          <a:stretch>
            <a:fillRect/>
          </a:stretch>
        </p:blipFill>
        <p:spPr>
          <a:xfrm>
            <a:off x="8835842" y="2205452"/>
            <a:ext cx="3742964" cy="5620032"/>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4" name="Image" descr="Image"/>
          <p:cNvPicPr>
            <a:picLocks noChangeAspect="1"/>
          </p:cNvPicPr>
          <p:nvPr>
            <p:ph type="pic" idx="21"/>
          </p:nvPr>
        </p:nvPicPr>
        <p:blipFill>
          <a:blip r:embed="rId2">
            <a:extLst/>
          </a:blip>
          <a:srcRect l="0" t="21749" r="0" b="21749"/>
          <a:stretch>
            <a:fillRect/>
          </a:stretch>
        </p:blipFill>
        <p:spPr>
          <a:xfrm>
            <a:off x="6705600" y="5181600"/>
            <a:ext cx="5334000" cy="3771900"/>
          </a:xfrm>
          <a:prstGeom prst="rect">
            <a:avLst/>
          </a:prstGeom>
        </p:spPr>
      </p:pic>
      <p:pic>
        <p:nvPicPr>
          <p:cNvPr id="325" name="Image" descr="Image"/>
          <p:cNvPicPr>
            <a:picLocks noChangeAspect="1"/>
          </p:cNvPicPr>
          <p:nvPr>
            <p:ph type="pic" idx="22"/>
          </p:nvPr>
        </p:nvPicPr>
        <p:blipFill>
          <a:blip r:embed="rId3">
            <a:extLst/>
          </a:blip>
          <a:srcRect l="5808" t="0" r="5808" b="0"/>
          <a:stretch>
            <a:fillRect/>
          </a:stretch>
        </p:blipFill>
        <p:spPr>
          <a:xfrm>
            <a:off x="1028699" y="1079500"/>
            <a:ext cx="5334002" cy="3771900"/>
          </a:xfrm>
          <a:prstGeom prst="rect">
            <a:avLst/>
          </a:prstGeom>
        </p:spPr>
      </p:pic>
      <p:pic>
        <p:nvPicPr>
          <p:cNvPr id="326" name="Image" descr="Image"/>
          <p:cNvPicPr>
            <a:picLocks noChangeAspect="1"/>
          </p:cNvPicPr>
          <p:nvPr/>
        </p:nvPicPr>
        <p:blipFill>
          <a:blip r:embed="rId4">
            <a:extLst/>
          </a:blip>
          <a:srcRect l="0" t="30082" r="0" b="30082"/>
          <a:stretch>
            <a:fillRect/>
          </a:stretch>
        </p:blipFill>
        <p:spPr>
          <a:xfrm>
            <a:off x="1028699" y="5181600"/>
            <a:ext cx="5334002" cy="3771900"/>
          </a:xfrm>
          <a:prstGeom prst="rect">
            <a:avLst/>
          </a:prstGeom>
          <a:ln w="12700">
            <a:miter lim="400000"/>
          </a:ln>
        </p:spPr>
      </p:pic>
      <p:pic>
        <p:nvPicPr>
          <p:cNvPr id="327" name="Image" descr="Image"/>
          <p:cNvPicPr>
            <a:picLocks noChangeAspect="1"/>
          </p:cNvPicPr>
          <p:nvPr/>
        </p:nvPicPr>
        <p:blipFill>
          <a:blip r:embed="rId5">
            <a:extLst/>
          </a:blip>
          <a:srcRect l="0" t="14642" r="0" b="14642"/>
          <a:stretch>
            <a:fillRect/>
          </a:stretch>
        </p:blipFill>
        <p:spPr>
          <a:xfrm>
            <a:off x="6705600" y="1079500"/>
            <a:ext cx="5334000" cy="3771900"/>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9" name="Image" descr="Image"/>
          <p:cNvPicPr>
            <a:picLocks noChangeAspect="1"/>
          </p:cNvPicPr>
          <p:nvPr>
            <p:ph type="pic" idx="21"/>
          </p:nvPr>
        </p:nvPicPr>
        <p:blipFill>
          <a:blip r:embed="rId2">
            <a:extLst/>
          </a:blip>
          <a:srcRect l="0" t="2857" r="0" b="2857"/>
          <a:stretch>
            <a:fillRect/>
          </a:stretch>
        </p:blipFill>
        <p:spPr>
          <a:xfrm>
            <a:off x="1028699" y="1079500"/>
            <a:ext cx="5334001" cy="3771900"/>
          </a:xfrm>
          <a:prstGeom prst="rect">
            <a:avLst/>
          </a:prstGeom>
        </p:spPr>
      </p:pic>
      <p:pic>
        <p:nvPicPr>
          <p:cNvPr id="330" name="Image" descr="Image"/>
          <p:cNvPicPr>
            <a:picLocks noChangeAspect="1"/>
          </p:cNvPicPr>
          <p:nvPr>
            <p:ph type="pic" idx="22"/>
          </p:nvPr>
        </p:nvPicPr>
        <p:blipFill>
          <a:blip r:embed="rId3">
            <a:extLst/>
          </a:blip>
          <a:srcRect l="0" t="5975" r="0" b="5975"/>
          <a:stretch>
            <a:fillRect/>
          </a:stretch>
        </p:blipFill>
        <p:spPr>
          <a:xfrm>
            <a:off x="1028699" y="5232400"/>
            <a:ext cx="5334002" cy="3771900"/>
          </a:xfrm>
          <a:prstGeom prst="rect">
            <a:avLst/>
          </a:prstGeom>
        </p:spPr>
      </p:pic>
      <p:pic>
        <p:nvPicPr>
          <p:cNvPr id="331" name="image17.jpeg" descr="image17.jpeg"/>
          <p:cNvPicPr>
            <a:picLocks noChangeAspect="1"/>
          </p:cNvPicPr>
          <p:nvPr/>
        </p:nvPicPr>
        <p:blipFill>
          <a:blip r:embed="rId4">
            <a:extLst/>
          </a:blip>
          <a:srcRect l="10262" t="0" r="10262" b="0"/>
          <a:stretch>
            <a:fillRect/>
          </a:stretch>
        </p:blipFill>
        <p:spPr>
          <a:xfrm>
            <a:off x="6756400" y="1079500"/>
            <a:ext cx="5334002" cy="3771900"/>
          </a:xfrm>
          <a:prstGeom prst="rect">
            <a:avLst/>
          </a:prstGeom>
          <a:ln w="12700">
            <a:miter lim="400000"/>
          </a:ln>
        </p:spPr>
      </p:pic>
      <p:pic>
        <p:nvPicPr>
          <p:cNvPr id="332" name="image17.tif" descr="image17.tif"/>
          <p:cNvPicPr>
            <a:picLocks noChangeAspect="1"/>
          </p:cNvPicPr>
          <p:nvPr/>
        </p:nvPicPr>
        <p:blipFill>
          <a:blip r:embed="rId5">
            <a:extLst/>
          </a:blip>
          <a:srcRect l="0" t="26428" r="0" b="26428"/>
          <a:stretch>
            <a:fillRect/>
          </a:stretch>
        </p:blipFill>
        <p:spPr>
          <a:xfrm>
            <a:off x="6756400" y="5232400"/>
            <a:ext cx="5334000" cy="3771900"/>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4" name="image2.png" descr="image2.png"/>
          <p:cNvPicPr>
            <a:picLocks noChangeAspect="1"/>
          </p:cNvPicPr>
          <p:nvPr/>
        </p:nvPicPr>
        <p:blipFill>
          <a:blip r:embed="rId2">
            <a:extLst/>
          </a:blip>
          <a:stretch>
            <a:fillRect/>
          </a:stretch>
        </p:blipFill>
        <p:spPr>
          <a:xfrm>
            <a:off x="902988" y="1291778"/>
            <a:ext cx="5647982" cy="4728017"/>
          </a:xfrm>
          <a:prstGeom prst="rect">
            <a:avLst/>
          </a:prstGeom>
          <a:ln w="12700">
            <a:miter lim="400000"/>
          </a:ln>
        </p:spPr>
      </p:pic>
      <p:pic>
        <p:nvPicPr>
          <p:cNvPr id="335" name="image3.png" descr="image3.png"/>
          <p:cNvPicPr>
            <a:picLocks noChangeAspect="1"/>
          </p:cNvPicPr>
          <p:nvPr/>
        </p:nvPicPr>
        <p:blipFill>
          <a:blip r:embed="rId3">
            <a:extLst/>
          </a:blip>
          <a:stretch>
            <a:fillRect/>
          </a:stretch>
        </p:blipFill>
        <p:spPr>
          <a:xfrm>
            <a:off x="6991347" y="2634482"/>
            <a:ext cx="5647981" cy="5498827"/>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7" name="image16.tif" descr="image16.tif"/>
          <p:cNvPicPr>
            <a:picLocks noChangeAspect="1"/>
          </p:cNvPicPr>
          <p:nvPr/>
        </p:nvPicPr>
        <p:blipFill>
          <a:blip r:embed="rId2">
            <a:extLst/>
          </a:blip>
          <a:stretch>
            <a:fillRect/>
          </a:stretch>
        </p:blipFill>
        <p:spPr>
          <a:xfrm>
            <a:off x="2682182" y="749300"/>
            <a:ext cx="7937501" cy="8255000"/>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9" name="image14.tif" descr="image14.tif"/>
          <p:cNvPicPr>
            <a:picLocks noChangeAspect="1"/>
          </p:cNvPicPr>
          <p:nvPr/>
        </p:nvPicPr>
        <p:blipFill>
          <a:blip r:embed="rId2">
            <a:extLst/>
          </a:blip>
          <a:stretch>
            <a:fillRect/>
          </a:stretch>
        </p:blipFill>
        <p:spPr>
          <a:xfrm>
            <a:off x="9168186" y="527611"/>
            <a:ext cx="1686198" cy="9159738"/>
          </a:xfrm>
          <a:prstGeom prst="rect">
            <a:avLst/>
          </a:prstGeom>
          <a:ln w="12700">
            <a:miter lim="400000"/>
          </a:ln>
        </p:spPr>
      </p:pic>
      <p:pic>
        <p:nvPicPr>
          <p:cNvPr id="340" name="image14.tif" descr="image14.tif"/>
          <p:cNvPicPr>
            <a:picLocks noChangeAspect="1"/>
          </p:cNvPicPr>
          <p:nvPr/>
        </p:nvPicPr>
        <p:blipFill>
          <a:blip r:embed="rId2">
            <a:extLst/>
          </a:blip>
          <a:stretch>
            <a:fillRect/>
          </a:stretch>
        </p:blipFill>
        <p:spPr>
          <a:xfrm>
            <a:off x="2019218" y="504905"/>
            <a:ext cx="6827103" cy="37086094"/>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2" name="image15.tif" descr="image15.tif"/>
          <p:cNvPicPr>
            <a:picLocks noChangeAspect="1"/>
          </p:cNvPicPr>
          <p:nvPr/>
        </p:nvPicPr>
        <p:blipFill>
          <a:blip r:embed="rId2">
            <a:extLst/>
          </a:blip>
          <a:srcRect l="0" t="0" r="0" b="0"/>
          <a:stretch>
            <a:fillRect/>
          </a:stretch>
        </p:blipFill>
        <p:spPr>
          <a:xfrm>
            <a:off x="3821105" y="428461"/>
            <a:ext cx="3964471" cy="4677842"/>
          </a:xfrm>
          <a:prstGeom prst="rect">
            <a:avLst/>
          </a:prstGeom>
          <a:ln w="12700">
            <a:miter lim="400000"/>
          </a:ln>
        </p:spPr>
      </p:pic>
      <p:pic>
        <p:nvPicPr>
          <p:cNvPr id="343" name="image21.png" descr="image21.png"/>
          <p:cNvPicPr>
            <a:picLocks noChangeAspect="1"/>
          </p:cNvPicPr>
          <p:nvPr/>
        </p:nvPicPr>
        <p:blipFill>
          <a:blip r:embed="rId3">
            <a:extLst/>
          </a:blip>
          <a:stretch>
            <a:fillRect/>
          </a:stretch>
        </p:blipFill>
        <p:spPr>
          <a:xfrm>
            <a:off x="679021" y="424838"/>
            <a:ext cx="2502365" cy="8661591"/>
          </a:xfrm>
          <a:prstGeom prst="rect">
            <a:avLst/>
          </a:prstGeom>
          <a:ln w="12700">
            <a:miter lim="400000"/>
          </a:ln>
        </p:spPr>
      </p:pic>
      <p:pic>
        <p:nvPicPr>
          <p:cNvPr id="344" name="image18.tif" descr="image18.tif"/>
          <p:cNvPicPr>
            <a:picLocks noChangeAspect="1"/>
          </p:cNvPicPr>
          <p:nvPr/>
        </p:nvPicPr>
        <p:blipFill>
          <a:blip r:embed="rId4">
            <a:extLst/>
          </a:blip>
          <a:srcRect l="0" t="35169" r="0" b="17687"/>
          <a:stretch>
            <a:fillRect/>
          </a:stretch>
        </p:blipFill>
        <p:spPr>
          <a:xfrm>
            <a:off x="8306746" y="922361"/>
            <a:ext cx="3807379" cy="2692362"/>
          </a:xfrm>
          <a:prstGeom prst="rect">
            <a:avLst/>
          </a:prstGeom>
          <a:ln w="12700">
            <a:miter lim="400000"/>
          </a:ln>
        </p:spPr>
      </p:pic>
      <p:pic>
        <p:nvPicPr>
          <p:cNvPr id="345" name="image7.tif" descr="image7.tif"/>
          <p:cNvPicPr>
            <a:picLocks noChangeAspect="1"/>
          </p:cNvPicPr>
          <p:nvPr/>
        </p:nvPicPr>
        <p:blipFill>
          <a:blip r:embed="rId5">
            <a:extLst/>
          </a:blip>
          <a:srcRect l="4747" t="2261" r="4747" b="2261"/>
          <a:stretch>
            <a:fillRect/>
          </a:stretch>
        </p:blipFill>
        <p:spPr>
          <a:xfrm>
            <a:off x="3899687" y="5629747"/>
            <a:ext cx="3807379" cy="2692361"/>
          </a:xfrm>
          <a:prstGeom prst="rect">
            <a:avLst/>
          </a:prstGeom>
          <a:ln w="12700">
            <a:miter lim="400000"/>
          </a:ln>
        </p:spPr>
      </p:pic>
      <p:pic>
        <p:nvPicPr>
          <p:cNvPr id="346" name="image22.tif" descr="image22.tif"/>
          <p:cNvPicPr>
            <a:picLocks noChangeAspect="1"/>
          </p:cNvPicPr>
          <p:nvPr/>
        </p:nvPicPr>
        <p:blipFill>
          <a:blip r:embed="rId6">
            <a:extLst/>
          </a:blip>
          <a:srcRect l="0" t="866" r="2807" b="18741"/>
          <a:stretch>
            <a:fillRect/>
          </a:stretch>
        </p:blipFill>
        <p:spPr>
          <a:xfrm>
            <a:off x="8227248" y="4209532"/>
            <a:ext cx="3965993" cy="4809240"/>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5" name="Kovina"/>
          <p:cNvSpPr txBox="1"/>
          <p:nvPr>
            <p:ph type="title" idx="4294967295"/>
          </p:nvPr>
        </p:nvSpPr>
        <p:spPr>
          <a:xfrm>
            <a:off x="843684" y="4099662"/>
            <a:ext cx="11099801" cy="2159001"/>
          </a:xfrm>
          <a:prstGeom prst="rect">
            <a:avLst/>
          </a:prstGeom>
        </p:spPr>
        <p:txBody>
          <a:bodyPr/>
          <a:lstStyle>
            <a:lvl1pPr defTabSz="490727">
              <a:defRPr sz="6636">
                <a:solidFill>
                  <a:srgbClr val="797979"/>
                </a:solidFill>
              </a:defRPr>
            </a:lvl1pPr>
          </a:lstStyle>
          <a:p>
            <a:pPr/>
            <a:r>
              <a:t>Kovina</a:t>
            </a: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8" name="image10.tif" descr="image10.tif"/>
          <p:cNvPicPr>
            <a:picLocks noChangeAspect="1"/>
          </p:cNvPicPr>
          <p:nvPr/>
        </p:nvPicPr>
        <p:blipFill>
          <a:blip r:embed="rId2">
            <a:extLst/>
          </a:blip>
          <a:stretch>
            <a:fillRect/>
          </a:stretch>
        </p:blipFill>
        <p:spPr>
          <a:xfrm>
            <a:off x="8839900" y="196821"/>
            <a:ext cx="4008779" cy="4549647"/>
          </a:xfrm>
          <a:prstGeom prst="rect">
            <a:avLst/>
          </a:prstGeom>
          <a:ln w="12700">
            <a:miter lim="400000"/>
          </a:ln>
        </p:spPr>
      </p:pic>
      <p:pic>
        <p:nvPicPr>
          <p:cNvPr id="349" name="image11.tif" descr="image11.tif"/>
          <p:cNvPicPr>
            <a:picLocks noChangeAspect="1"/>
          </p:cNvPicPr>
          <p:nvPr/>
        </p:nvPicPr>
        <p:blipFill>
          <a:blip r:embed="rId3">
            <a:extLst/>
          </a:blip>
          <a:stretch>
            <a:fillRect/>
          </a:stretch>
        </p:blipFill>
        <p:spPr>
          <a:xfrm>
            <a:off x="9066752" y="4902017"/>
            <a:ext cx="2893473" cy="4336823"/>
          </a:xfrm>
          <a:prstGeom prst="rect">
            <a:avLst/>
          </a:prstGeom>
          <a:ln w="12700">
            <a:miter lim="400000"/>
          </a:ln>
        </p:spPr>
      </p:pic>
      <p:pic>
        <p:nvPicPr>
          <p:cNvPr id="350" name="image12.tif" descr="image12.tif"/>
          <p:cNvPicPr>
            <a:picLocks noChangeAspect="1"/>
          </p:cNvPicPr>
          <p:nvPr/>
        </p:nvPicPr>
        <p:blipFill>
          <a:blip r:embed="rId4">
            <a:extLst/>
          </a:blip>
          <a:stretch>
            <a:fillRect/>
          </a:stretch>
        </p:blipFill>
        <p:spPr>
          <a:xfrm>
            <a:off x="377676" y="284857"/>
            <a:ext cx="4222320" cy="3877946"/>
          </a:xfrm>
          <a:prstGeom prst="rect">
            <a:avLst/>
          </a:prstGeom>
          <a:ln w="12700">
            <a:miter lim="400000"/>
          </a:ln>
        </p:spPr>
      </p:pic>
      <p:pic>
        <p:nvPicPr>
          <p:cNvPr id="351" name="image13.tif" descr="image13.tif"/>
          <p:cNvPicPr>
            <a:picLocks noChangeAspect="1"/>
          </p:cNvPicPr>
          <p:nvPr/>
        </p:nvPicPr>
        <p:blipFill>
          <a:blip r:embed="rId5">
            <a:extLst/>
          </a:blip>
          <a:stretch>
            <a:fillRect/>
          </a:stretch>
        </p:blipFill>
        <p:spPr>
          <a:xfrm>
            <a:off x="456835" y="5038426"/>
            <a:ext cx="4064002" cy="4064003"/>
          </a:xfrm>
          <a:prstGeom prst="rect">
            <a:avLst/>
          </a:prstGeom>
          <a:ln w="12700">
            <a:miter lim="400000"/>
          </a:ln>
        </p:spPr>
      </p:pic>
      <p:pic>
        <p:nvPicPr>
          <p:cNvPr id="352" name="image33.jpeg" descr="image33.jpeg"/>
          <p:cNvPicPr>
            <a:picLocks noChangeAspect="1"/>
          </p:cNvPicPr>
          <p:nvPr/>
        </p:nvPicPr>
        <p:blipFill>
          <a:blip r:embed="rId6">
            <a:extLst/>
          </a:blip>
          <a:stretch>
            <a:fillRect/>
          </a:stretch>
        </p:blipFill>
        <p:spPr>
          <a:xfrm>
            <a:off x="5102023" y="1743176"/>
            <a:ext cx="3560345" cy="5529896"/>
          </a:xfrm>
          <a:prstGeom prst="rect">
            <a:avLst/>
          </a:pr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4" name="image21.tif" descr="image21.tif"/>
          <p:cNvPicPr>
            <a:picLocks noChangeAspect="1"/>
          </p:cNvPicPr>
          <p:nvPr/>
        </p:nvPicPr>
        <p:blipFill>
          <a:blip r:embed="rId2">
            <a:extLst/>
          </a:blip>
          <a:stretch>
            <a:fillRect/>
          </a:stretch>
        </p:blipFill>
        <p:spPr>
          <a:xfrm>
            <a:off x="2936233" y="2051559"/>
            <a:ext cx="7132334" cy="10698498"/>
          </a:xfrm>
          <a:prstGeom prst="rect">
            <a:avLst/>
          </a:prstGeom>
          <a:ln w="12700">
            <a:miter lim="400000"/>
          </a:ln>
        </p:spPr>
      </p:pic>
      <p:pic>
        <p:nvPicPr>
          <p:cNvPr id="355" name="image22.tif" descr="image22.tif"/>
          <p:cNvPicPr>
            <a:picLocks noChangeAspect="1"/>
          </p:cNvPicPr>
          <p:nvPr/>
        </p:nvPicPr>
        <p:blipFill>
          <a:blip r:embed="rId3">
            <a:extLst/>
          </a:blip>
          <a:stretch>
            <a:fillRect/>
          </a:stretch>
        </p:blipFill>
        <p:spPr>
          <a:xfrm>
            <a:off x="2764060" y="-107204"/>
            <a:ext cx="7476679" cy="4931428"/>
          </a:xfrm>
          <a:prstGeom prst="rect">
            <a:avLst/>
          </a:prstGeom>
          <a:ln w="12700">
            <a:miter lim="400000"/>
          </a:ln>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7" name="Image" descr="Image"/>
          <p:cNvPicPr>
            <a:picLocks noChangeAspect="1"/>
          </p:cNvPicPr>
          <p:nvPr/>
        </p:nvPicPr>
        <p:blipFill>
          <a:blip r:embed="rId2">
            <a:extLst/>
          </a:blip>
          <a:stretch>
            <a:fillRect/>
          </a:stretch>
        </p:blipFill>
        <p:spPr>
          <a:xfrm>
            <a:off x="1930400" y="1192715"/>
            <a:ext cx="9144000" cy="6819901"/>
          </a:xfrm>
          <a:prstGeom prst="rect">
            <a:avLst/>
          </a:prstGeom>
          <a:ln w="12700">
            <a:miter lim="400000"/>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9" name="Image" descr="Image"/>
          <p:cNvPicPr>
            <a:picLocks noChangeAspect="1"/>
          </p:cNvPicPr>
          <p:nvPr/>
        </p:nvPicPr>
        <p:blipFill>
          <a:blip r:embed="rId2">
            <a:extLst/>
          </a:blip>
          <a:stretch>
            <a:fillRect/>
          </a:stretch>
        </p:blipFill>
        <p:spPr>
          <a:xfrm>
            <a:off x="3845502" y="677292"/>
            <a:ext cx="5739610" cy="8598205"/>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1" name="image15.tif" descr="image15.tif"/>
          <p:cNvPicPr>
            <a:picLocks noChangeAspect="1"/>
          </p:cNvPicPr>
          <p:nvPr/>
        </p:nvPicPr>
        <p:blipFill>
          <a:blip r:embed="rId2">
            <a:extLst/>
          </a:blip>
          <a:stretch>
            <a:fillRect/>
          </a:stretch>
        </p:blipFill>
        <p:spPr>
          <a:xfrm>
            <a:off x="1954504" y="2584637"/>
            <a:ext cx="2997202" cy="4495802"/>
          </a:xfrm>
          <a:prstGeom prst="rect">
            <a:avLst/>
          </a:prstGeom>
          <a:ln w="12700">
            <a:miter lim="400000"/>
          </a:ln>
        </p:spPr>
      </p:pic>
      <p:pic>
        <p:nvPicPr>
          <p:cNvPr id="362" name="image18.jpeg" descr="image18.jpeg"/>
          <p:cNvPicPr>
            <a:picLocks noChangeAspect="1"/>
          </p:cNvPicPr>
          <p:nvPr/>
        </p:nvPicPr>
        <p:blipFill>
          <a:blip r:embed="rId3">
            <a:extLst/>
          </a:blip>
          <a:stretch>
            <a:fillRect/>
          </a:stretch>
        </p:blipFill>
        <p:spPr>
          <a:xfrm>
            <a:off x="5276732" y="2607061"/>
            <a:ext cx="6676309" cy="4450873"/>
          </a:xfrm>
          <a:prstGeom prst="rect">
            <a:avLst/>
          </a:prstGeom>
          <a:ln w="12700">
            <a:miter lim="400000"/>
          </a:ln>
        </p:spPr>
      </p:pic>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4" name="image18.png" descr="image18.png"/>
          <p:cNvPicPr>
            <a:picLocks noChangeAspect="1"/>
          </p:cNvPicPr>
          <p:nvPr/>
        </p:nvPicPr>
        <p:blipFill>
          <a:blip r:embed="rId2">
            <a:extLst/>
          </a:blip>
          <a:stretch>
            <a:fillRect/>
          </a:stretch>
        </p:blipFill>
        <p:spPr>
          <a:xfrm>
            <a:off x="2080416" y="642923"/>
            <a:ext cx="2839014" cy="9005313"/>
          </a:xfrm>
          <a:prstGeom prst="rect">
            <a:avLst/>
          </a:prstGeom>
          <a:ln w="12700">
            <a:miter lim="400000"/>
          </a:ln>
        </p:spPr>
      </p:pic>
      <p:pic>
        <p:nvPicPr>
          <p:cNvPr id="365" name="image34.jpeg" descr="image34.jpeg"/>
          <p:cNvPicPr>
            <a:picLocks noChangeAspect="1"/>
          </p:cNvPicPr>
          <p:nvPr/>
        </p:nvPicPr>
        <p:blipFill>
          <a:blip r:embed="rId3">
            <a:extLst/>
          </a:blip>
          <a:stretch>
            <a:fillRect/>
          </a:stretch>
        </p:blipFill>
        <p:spPr>
          <a:xfrm>
            <a:off x="6664125" y="1051816"/>
            <a:ext cx="3225802" cy="4064003"/>
          </a:xfrm>
          <a:prstGeom prst="rect">
            <a:avLst/>
          </a:prstGeom>
          <a:ln w="12700">
            <a:miter lim="400000"/>
          </a:ln>
        </p:spPr>
      </p:pic>
      <p:pic>
        <p:nvPicPr>
          <p:cNvPr id="366" name="image35.jpeg" descr="image35.jpeg"/>
          <p:cNvPicPr>
            <a:picLocks noChangeAspect="1"/>
          </p:cNvPicPr>
          <p:nvPr/>
        </p:nvPicPr>
        <p:blipFill>
          <a:blip r:embed="rId4">
            <a:extLst/>
          </a:blip>
          <a:stretch>
            <a:fillRect/>
          </a:stretch>
        </p:blipFill>
        <p:spPr>
          <a:xfrm>
            <a:off x="5551041" y="5472557"/>
            <a:ext cx="5080002" cy="3708402"/>
          </a:xfrm>
          <a:prstGeom prst="rect">
            <a:avLst/>
          </a:prstGeom>
          <a:ln w="12700">
            <a:miter lim="400000"/>
          </a:ln>
        </p:spPr>
      </p:pic>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8" name="image19.tif" descr="image19.tif"/>
          <p:cNvPicPr>
            <a:picLocks noChangeAspect="1"/>
          </p:cNvPicPr>
          <p:nvPr/>
        </p:nvPicPr>
        <p:blipFill>
          <a:blip r:embed="rId2">
            <a:extLst/>
          </a:blip>
          <a:stretch>
            <a:fillRect/>
          </a:stretch>
        </p:blipFill>
        <p:spPr>
          <a:xfrm>
            <a:off x="767278" y="428514"/>
            <a:ext cx="4224454" cy="9093060"/>
          </a:xfrm>
          <a:prstGeom prst="rect">
            <a:avLst/>
          </a:prstGeom>
          <a:ln w="12700">
            <a:miter lim="400000"/>
          </a:ln>
        </p:spPr>
      </p:pic>
      <p:pic>
        <p:nvPicPr>
          <p:cNvPr id="369" name="image20.tif" descr="image20.tif"/>
          <p:cNvPicPr>
            <a:picLocks noChangeAspect="1"/>
          </p:cNvPicPr>
          <p:nvPr/>
        </p:nvPicPr>
        <p:blipFill>
          <a:blip r:embed="rId3">
            <a:extLst/>
          </a:blip>
          <a:stretch>
            <a:fillRect/>
          </a:stretch>
        </p:blipFill>
        <p:spPr>
          <a:xfrm>
            <a:off x="5263439" y="494713"/>
            <a:ext cx="5806614" cy="8960662"/>
          </a:xfrm>
          <a:prstGeom prst="rect">
            <a:avLst/>
          </a:prstGeom>
          <a:ln w="12700">
            <a:miter lim="400000"/>
          </a:ln>
        </p:spPr>
      </p:pic>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1" name="in še…"/>
          <p:cNvSpPr txBox="1"/>
          <p:nvPr>
            <p:ph type="title" idx="4294967295"/>
          </p:nvPr>
        </p:nvSpPr>
        <p:spPr>
          <a:xfrm>
            <a:off x="1155700" y="3238500"/>
            <a:ext cx="11099800" cy="2159000"/>
          </a:xfrm>
          <a:prstGeom prst="rect">
            <a:avLst/>
          </a:prstGeom>
        </p:spPr>
        <p:txBody>
          <a:bodyPr/>
          <a:lstStyle>
            <a:lvl1pPr>
              <a:defRPr sz="7900">
                <a:solidFill>
                  <a:srgbClr val="17416D"/>
                </a:solidFill>
              </a:defRPr>
            </a:lvl1pPr>
          </a:lstStyle>
          <a:p>
            <a:pPr/>
            <a:r>
              <a:t>in še…</a:t>
            </a:r>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3" name="image5.jpeg" descr="image5.jpeg"/>
          <p:cNvPicPr>
            <a:picLocks noChangeAspect="1"/>
          </p:cNvPicPr>
          <p:nvPr/>
        </p:nvPicPr>
        <p:blipFill>
          <a:blip r:embed="rId2">
            <a:extLst/>
          </a:blip>
          <a:stretch>
            <a:fillRect/>
          </a:stretch>
        </p:blipFill>
        <p:spPr>
          <a:xfrm>
            <a:off x="2806700" y="571919"/>
            <a:ext cx="8190349" cy="8131849"/>
          </a:xfrm>
          <a:prstGeom prst="rect">
            <a:avLst/>
          </a:prstGeom>
          <a:ln w="12700">
            <a:miter lim="400000"/>
          </a:ln>
        </p:spPr>
      </p:pic>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5" name="image4.jpeg" descr="image4.jpeg"/>
          <p:cNvPicPr>
            <a:picLocks noChangeAspect="1"/>
          </p:cNvPicPr>
          <p:nvPr/>
        </p:nvPicPr>
        <p:blipFill>
          <a:blip r:embed="rId2">
            <a:extLst/>
          </a:blip>
          <a:stretch>
            <a:fillRect/>
          </a:stretch>
        </p:blipFill>
        <p:spPr>
          <a:xfrm>
            <a:off x="3515667" y="263525"/>
            <a:ext cx="6350002" cy="8458200"/>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 name="https://recyclinginside.com/recycle-metals/"/>
          <p:cNvSpPr txBox="1"/>
          <p:nvPr/>
        </p:nvSpPr>
        <p:spPr>
          <a:xfrm>
            <a:off x="3458369" y="7025217"/>
            <a:ext cx="5742433"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solidFill>
                  <a:srgbClr val="005493"/>
                </a:solidFill>
                <a:latin typeface="Helvetica Neue Light"/>
                <a:ea typeface="Helvetica Neue Light"/>
                <a:cs typeface="Helvetica Neue Light"/>
                <a:sym typeface="Helvetica Neue Light"/>
              </a:defRPr>
            </a:lvl1pPr>
          </a:lstStyle>
          <a:p>
            <a:pPr/>
            <a:r>
              <a:t>https://recyclinginside.com/recycle-metals/</a:t>
            </a:r>
          </a:p>
        </p:txBody>
      </p:sp>
      <p:sp>
        <p:nvSpPr>
          <p:cNvPr id="168" name="Dingbat Tick"/>
          <p:cNvSpPr/>
          <p:nvPr/>
        </p:nvSpPr>
        <p:spPr>
          <a:xfrm>
            <a:off x="10918759" y="4258396"/>
            <a:ext cx="1301542" cy="1236808"/>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608F22"/>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pic>
        <p:nvPicPr>
          <p:cNvPr id="169" name="recycled-metals.jpeg" descr="recycled-metals.jpeg"/>
          <p:cNvPicPr>
            <a:picLocks noChangeAspect="1"/>
          </p:cNvPicPr>
          <p:nvPr/>
        </p:nvPicPr>
        <p:blipFill>
          <a:blip r:embed="rId2">
            <a:extLst/>
          </a:blip>
          <a:stretch>
            <a:fillRect/>
          </a:stretch>
        </p:blipFill>
        <p:spPr>
          <a:xfrm>
            <a:off x="2533877" y="2507320"/>
            <a:ext cx="8115601" cy="4325616"/>
          </a:xfrm>
          <a:prstGeom prst="rect">
            <a:avLst/>
          </a:prstGeom>
          <a:ln w="12700">
            <a:miter lim="400000"/>
          </a:ln>
        </p:spPr>
      </p:pic>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7" name="image21.jpeg" descr="image21.jpeg"/>
          <p:cNvPicPr>
            <a:picLocks noChangeAspect="1"/>
          </p:cNvPicPr>
          <p:nvPr/>
        </p:nvPicPr>
        <p:blipFill>
          <a:blip r:embed="rId2">
            <a:extLst/>
          </a:blip>
          <a:stretch>
            <a:fillRect/>
          </a:stretch>
        </p:blipFill>
        <p:spPr>
          <a:xfrm>
            <a:off x="315817" y="1866629"/>
            <a:ext cx="5723733" cy="6434125"/>
          </a:xfrm>
          <a:prstGeom prst="rect">
            <a:avLst/>
          </a:prstGeom>
          <a:ln w="12700">
            <a:miter lim="400000"/>
          </a:ln>
        </p:spPr>
      </p:pic>
      <p:pic>
        <p:nvPicPr>
          <p:cNvPr id="378" name="image22.jpeg" descr="image22.jpeg"/>
          <p:cNvPicPr>
            <a:picLocks noChangeAspect="1"/>
          </p:cNvPicPr>
          <p:nvPr/>
        </p:nvPicPr>
        <p:blipFill>
          <a:blip r:embed="rId3">
            <a:extLst/>
          </a:blip>
          <a:stretch>
            <a:fillRect/>
          </a:stretch>
        </p:blipFill>
        <p:spPr>
          <a:xfrm>
            <a:off x="6443017" y="188992"/>
            <a:ext cx="5723733" cy="8110551"/>
          </a:xfrm>
          <a:prstGeom prst="rect">
            <a:avLst/>
          </a:prstGeom>
          <a:ln w="12700">
            <a:miter lim="400000"/>
          </a:ln>
        </p:spPr>
      </p:pic>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0" name="image23.jpeg" descr="image23.jpeg"/>
          <p:cNvPicPr>
            <a:picLocks noChangeAspect="1"/>
          </p:cNvPicPr>
          <p:nvPr/>
        </p:nvPicPr>
        <p:blipFill>
          <a:blip r:embed="rId2">
            <a:extLst/>
          </a:blip>
          <a:stretch>
            <a:fillRect/>
          </a:stretch>
        </p:blipFill>
        <p:spPr>
          <a:xfrm>
            <a:off x="3095772" y="368143"/>
            <a:ext cx="6439301" cy="8702255"/>
          </a:xfrm>
          <a:prstGeom prst="rect">
            <a:avLst/>
          </a:prstGeom>
          <a:ln w="12700">
            <a:miter lim="400000"/>
          </a:ln>
        </p:spPr>
      </p:pic>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2" name="BRIT_GLASS_Recycling_0.jpg" descr="BRIT_GLASS_Recycling_0.jpg"/>
          <p:cNvPicPr>
            <a:picLocks noChangeAspect="1"/>
          </p:cNvPicPr>
          <p:nvPr>
            <p:ph type="pic" idx="23"/>
          </p:nvPr>
        </p:nvPicPr>
        <p:blipFill>
          <a:blip r:embed="rId2">
            <a:extLst/>
          </a:blip>
          <a:srcRect l="16560" t="0" r="16560" b="0"/>
          <a:stretch>
            <a:fillRect/>
          </a:stretch>
        </p:blipFill>
        <p:spPr>
          <a:xfrm>
            <a:off x="620349" y="4318129"/>
            <a:ext cx="2207101" cy="3300141"/>
          </a:xfrm>
          <a:prstGeom prst="rect">
            <a:avLst/>
          </a:prstGeom>
        </p:spPr>
      </p:pic>
      <p:sp>
        <p:nvSpPr>
          <p:cNvPr id="383" name="Reciklaža"/>
          <p:cNvSpPr txBox="1"/>
          <p:nvPr>
            <p:ph type="title" idx="4294967295"/>
          </p:nvPr>
        </p:nvSpPr>
        <p:spPr>
          <a:xfrm>
            <a:off x="1270000" y="1016731"/>
            <a:ext cx="10464800" cy="3302001"/>
          </a:xfrm>
          <a:prstGeom prst="rect">
            <a:avLst/>
          </a:prstGeom>
        </p:spPr>
        <p:txBody>
          <a:bodyPr/>
          <a:lstStyle/>
          <a:p>
            <a:pPr>
              <a:defRPr sz="10000"/>
            </a:pPr>
            <a:r>
              <a:rPr>
                <a:solidFill>
                  <a:srgbClr val="B9BF41"/>
                </a:solidFill>
              </a:rPr>
              <a:t>R</a:t>
            </a:r>
            <a:r>
              <a:rPr>
                <a:solidFill>
                  <a:srgbClr val="929000"/>
                </a:solidFill>
              </a:rPr>
              <a:t>e</a:t>
            </a:r>
            <a:r>
              <a:rPr>
                <a:solidFill>
                  <a:srgbClr val="608F22"/>
                </a:solidFill>
              </a:rPr>
              <a:t>c</a:t>
            </a:r>
            <a:r>
              <a:rPr>
                <a:solidFill>
                  <a:srgbClr val="B9BF41"/>
                </a:solidFill>
              </a:rPr>
              <a:t>i</a:t>
            </a:r>
            <a:r>
              <a:rPr>
                <a:solidFill>
                  <a:srgbClr val="929000"/>
                </a:solidFill>
              </a:rPr>
              <a:t>k</a:t>
            </a:r>
            <a:r>
              <a:rPr>
                <a:solidFill>
                  <a:srgbClr val="608F22"/>
                </a:solidFill>
              </a:rPr>
              <a:t>l</a:t>
            </a:r>
            <a:r>
              <a:rPr>
                <a:solidFill>
                  <a:srgbClr val="B9BF41"/>
                </a:solidFill>
              </a:rPr>
              <a:t>a</a:t>
            </a:r>
            <a:r>
              <a:rPr>
                <a:solidFill>
                  <a:srgbClr val="929000"/>
                </a:solidFill>
              </a:rPr>
              <a:t>ž</a:t>
            </a:r>
            <a:r>
              <a:rPr>
                <a:solidFill>
                  <a:srgbClr val="608F22"/>
                </a:solidFill>
              </a:rPr>
              <a:t>a</a:t>
            </a:r>
          </a:p>
        </p:txBody>
      </p:sp>
      <p:pic>
        <p:nvPicPr>
          <p:cNvPr id="384" name="recycled-metals.jpeg" descr="recycled-metals.jpeg"/>
          <p:cNvPicPr>
            <a:picLocks noChangeAspect="1"/>
          </p:cNvPicPr>
          <p:nvPr/>
        </p:nvPicPr>
        <p:blipFill>
          <a:blip r:embed="rId3">
            <a:extLst/>
          </a:blip>
          <a:srcRect l="9399" t="0" r="54954" b="0"/>
          <a:stretch>
            <a:fillRect/>
          </a:stretch>
        </p:blipFill>
        <p:spPr>
          <a:xfrm>
            <a:off x="3006341" y="4318129"/>
            <a:ext cx="2207100" cy="3300141"/>
          </a:xfrm>
          <a:prstGeom prst="rect">
            <a:avLst/>
          </a:prstGeom>
          <a:ln w="12700">
            <a:miter lim="400000"/>
          </a:ln>
        </p:spPr>
      </p:pic>
      <p:pic>
        <p:nvPicPr>
          <p:cNvPr id="385" name="bigstock-Recyclable-Materials-A-Select-364185454-1-825x510.jpg" descr="bigstock-Recyclable-Materials-A-Select-364185454-1-825x510.jpg"/>
          <p:cNvPicPr>
            <a:picLocks noChangeAspect="1"/>
          </p:cNvPicPr>
          <p:nvPr/>
        </p:nvPicPr>
        <p:blipFill>
          <a:blip r:embed="rId4">
            <a:extLst/>
          </a:blip>
          <a:srcRect l="29328" t="0" r="29328" b="0"/>
          <a:stretch>
            <a:fillRect/>
          </a:stretch>
        </p:blipFill>
        <p:spPr>
          <a:xfrm>
            <a:off x="5392332" y="4318129"/>
            <a:ext cx="2207100" cy="3300141"/>
          </a:xfrm>
          <a:prstGeom prst="rect">
            <a:avLst/>
          </a:prstGeom>
          <a:ln w="12700">
            <a:miter lim="400000"/>
          </a:ln>
        </p:spPr>
      </p:pic>
      <p:pic>
        <p:nvPicPr>
          <p:cNvPr id="386" name="Screenshot 2023-04-04 at 10.57.48.png" descr="Screenshot 2023-04-04 at 10.57.48.png"/>
          <p:cNvPicPr>
            <a:picLocks noChangeAspect="1"/>
          </p:cNvPicPr>
          <p:nvPr/>
        </p:nvPicPr>
        <p:blipFill>
          <a:blip r:embed="rId5">
            <a:extLst/>
          </a:blip>
          <a:srcRect l="24994" t="0" r="24994" b="0"/>
          <a:stretch>
            <a:fillRect/>
          </a:stretch>
        </p:blipFill>
        <p:spPr>
          <a:xfrm>
            <a:off x="7778323" y="4318129"/>
            <a:ext cx="2207101" cy="3300141"/>
          </a:xfrm>
          <a:prstGeom prst="rect">
            <a:avLst/>
          </a:prstGeom>
          <a:ln w="12700">
            <a:miter lim="400000"/>
          </a:ln>
        </p:spPr>
      </p:pic>
      <p:pic>
        <p:nvPicPr>
          <p:cNvPr id="387" name="trash-pile-picture.jpeg" descr="trash-pile-picture.jpeg"/>
          <p:cNvPicPr>
            <a:picLocks noChangeAspect="1"/>
          </p:cNvPicPr>
          <p:nvPr/>
        </p:nvPicPr>
        <p:blipFill>
          <a:blip r:embed="rId6">
            <a:extLst/>
          </a:blip>
          <a:srcRect l="58779" t="28241" r="7886" b="912"/>
          <a:stretch>
            <a:fillRect/>
          </a:stretch>
        </p:blipFill>
        <p:spPr>
          <a:xfrm>
            <a:off x="10164314" y="4318130"/>
            <a:ext cx="2207101" cy="3300140"/>
          </a:xfrm>
          <a:prstGeom prst="rect">
            <a:avLst/>
          </a:prstGeom>
          <a:ln w="12700">
            <a:miter lim="400000"/>
          </a:ln>
        </p:spPr>
      </p:pic>
      <p:sp>
        <p:nvSpPr>
          <p:cNvPr id="388" name="Arrow"/>
          <p:cNvSpPr/>
          <p:nvPr/>
        </p:nvSpPr>
        <p:spPr>
          <a:xfrm rot="16200000">
            <a:off x="1088860" y="7873658"/>
            <a:ext cx="1270001" cy="1270001"/>
          </a:xfrm>
          <a:prstGeom prst="rightArrow">
            <a:avLst>
              <a:gd name="adj1" fmla="val 32000"/>
              <a:gd name="adj2" fmla="val 64000"/>
            </a:avLst>
          </a:prstGeom>
          <a:solidFill>
            <a:srgbClr val="608F22"/>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389" name="Arrow"/>
          <p:cNvSpPr/>
          <p:nvPr/>
        </p:nvSpPr>
        <p:spPr>
          <a:xfrm rot="16200000">
            <a:off x="3474851" y="7873658"/>
            <a:ext cx="1270001" cy="1270001"/>
          </a:xfrm>
          <a:prstGeom prst="rightArrow">
            <a:avLst>
              <a:gd name="adj1" fmla="val 32000"/>
              <a:gd name="adj2" fmla="val 64000"/>
            </a:avLst>
          </a:prstGeom>
          <a:solidFill>
            <a:srgbClr val="797979"/>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390" name="Arrow"/>
          <p:cNvSpPr/>
          <p:nvPr/>
        </p:nvSpPr>
        <p:spPr>
          <a:xfrm rot="16200000">
            <a:off x="5867400" y="7873658"/>
            <a:ext cx="1270000" cy="1270001"/>
          </a:xfrm>
          <a:prstGeom prst="rightArrow">
            <a:avLst>
              <a:gd name="adj1" fmla="val 32000"/>
              <a:gd name="adj2" fmla="val 64000"/>
            </a:avLst>
          </a:prstGeom>
          <a:solidFill>
            <a:srgbClr val="CFA047"/>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2" name="BRIT_GLASS_Recycling_0.jpg" descr="BRIT_GLASS_Recycling_0.jpg"/>
          <p:cNvPicPr>
            <a:picLocks noChangeAspect="1"/>
          </p:cNvPicPr>
          <p:nvPr>
            <p:ph type="pic" idx="23"/>
          </p:nvPr>
        </p:nvPicPr>
        <p:blipFill>
          <a:blip r:embed="rId2">
            <a:extLst/>
          </a:blip>
          <a:srcRect l="16560" t="0" r="16560" b="0"/>
          <a:stretch>
            <a:fillRect/>
          </a:stretch>
        </p:blipFill>
        <p:spPr>
          <a:xfrm>
            <a:off x="620349" y="4318129"/>
            <a:ext cx="2207101" cy="3300141"/>
          </a:xfrm>
          <a:prstGeom prst="rect">
            <a:avLst/>
          </a:prstGeom>
        </p:spPr>
      </p:pic>
      <p:sp>
        <p:nvSpPr>
          <p:cNvPr id="393" name="Ponovna uporaba"/>
          <p:cNvSpPr txBox="1"/>
          <p:nvPr>
            <p:ph type="title" idx="4294967295"/>
          </p:nvPr>
        </p:nvSpPr>
        <p:spPr>
          <a:xfrm>
            <a:off x="865647" y="1016731"/>
            <a:ext cx="11273506" cy="3302001"/>
          </a:xfrm>
          <a:prstGeom prst="rect">
            <a:avLst/>
          </a:prstGeom>
        </p:spPr>
        <p:txBody>
          <a:bodyPr/>
          <a:lstStyle/>
          <a:p>
            <a:pPr>
              <a:defRPr sz="10000"/>
            </a:pPr>
            <a:r>
              <a:rPr>
                <a:solidFill>
                  <a:srgbClr val="B9BF41"/>
                </a:solidFill>
              </a:rPr>
              <a:t>P</a:t>
            </a:r>
            <a:r>
              <a:rPr>
                <a:solidFill>
                  <a:srgbClr val="797979"/>
                </a:solidFill>
              </a:rPr>
              <a:t>o</a:t>
            </a:r>
            <a:r>
              <a:rPr>
                <a:solidFill>
                  <a:srgbClr val="CFA047"/>
                </a:solidFill>
              </a:rPr>
              <a:t>n</a:t>
            </a:r>
            <a:r>
              <a:rPr>
                <a:solidFill>
                  <a:srgbClr val="FF622E"/>
                </a:solidFill>
              </a:rPr>
              <a:t>o</a:t>
            </a:r>
            <a:r>
              <a:rPr>
                <a:solidFill>
                  <a:srgbClr val="17416D">
                    <a:alpha val="72440"/>
                  </a:srgbClr>
                </a:solidFill>
              </a:rPr>
              <a:t>v</a:t>
            </a:r>
            <a:r>
              <a:rPr>
                <a:solidFill>
                  <a:srgbClr val="B9BF41"/>
                </a:solidFill>
              </a:rPr>
              <a:t>n</a:t>
            </a:r>
            <a:r>
              <a:rPr>
                <a:solidFill>
                  <a:srgbClr val="797979"/>
                </a:solidFill>
              </a:rPr>
              <a:t>a</a:t>
            </a:r>
            <a:r>
              <a:rPr>
                <a:solidFill>
                  <a:srgbClr val="B9BF41"/>
                </a:solidFill>
              </a:rPr>
              <a:t> </a:t>
            </a:r>
            <a:r>
              <a:rPr>
                <a:solidFill>
                  <a:srgbClr val="CFA047"/>
                </a:solidFill>
              </a:rPr>
              <a:t>u</a:t>
            </a:r>
            <a:r>
              <a:rPr>
                <a:solidFill>
                  <a:srgbClr val="FF622E"/>
                </a:solidFill>
              </a:rPr>
              <a:t>p</a:t>
            </a:r>
            <a:r>
              <a:rPr>
                <a:solidFill>
                  <a:srgbClr val="17416D">
                    <a:alpha val="72440"/>
                  </a:srgbClr>
                </a:solidFill>
              </a:rPr>
              <a:t>o</a:t>
            </a:r>
            <a:r>
              <a:rPr>
                <a:solidFill>
                  <a:srgbClr val="B9BF41"/>
                </a:solidFill>
              </a:rPr>
              <a:t>r</a:t>
            </a:r>
            <a:r>
              <a:rPr>
                <a:solidFill>
                  <a:srgbClr val="797979"/>
                </a:solidFill>
              </a:rPr>
              <a:t>a</a:t>
            </a:r>
            <a:r>
              <a:rPr>
                <a:solidFill>
                  <a:srgbClr val="CFA047"/>
                </a:solidFill>
              </a:rPr>
              <a:t>b</a:t>
            </a:r>
            <a:r>
              <a:rPr>
                <a:solidFill>
                  <a:srgbClr val="FF622E"/>
                </a:solidFill>
              </a:rPr>
              <a:t>a</a:t>
            </a:r>
          </a:p>
        </p:txBody>
      </p:sp>
      <p:pic>
        <p:nvPicPr>
          <p:cNvPr id="394" name="image13.jpeg" descr="image13.jpeg"/>
          <p:cNvPicPr>
            <a:picLocks noChangeAspect="1"/>
          </p:cNvPicPr>
          <p:nvPr/>
        </p:nvPicPr>
        <p:blipFill>
          <a:blip r:embed="rId3">
            <a:extLst/>
          </a:blip>
          <a:srcRect l="23582" t="0" r="23582" b="0"/>
          <a:stretch>
            <a:fillRect/>
          </a:stretch>
        </p:blipFill>
        <p:spPr>
          <a:xfrm>
            <a:off x="3006341" y="4318129"/>
            <a:ext cx="2207100" cy="3300141"/>
          </a:xfrm>
          <a:prstGeom prst="rect">
            <a:avLst/>
          </a:prstGeom>
          <a:ln w="12700">
            <a:miter lim="400000"/>
          </a:ln>
        </p:spPr>
      </p:pic>
      <p:pic>
        <p:nvPicPr>
          <p:cNvPr id="395" name="Image" descr="Image"/>
          <p:cNvPicPr>
            <a:picLocks noChangeAspect="1"/>
          </p:cNvPicPr>
          <p:nvPr/>
        </p:nvPicPr>
        <p:blipFill>
          <a:blip r:embed="rId4">
            <a:extLst/>
          </a:blip>
          <a:srcRect l="31936" t="0" r="26263" b="0"/>
          <a:stretch>
            <a:fillRect/>
          </a:stretch>
        </p:blipFill>
        <p:spPr>
          <a:xfrm>
            <a:off x="5392332" y="4318129"/>
            <a:ext cx="2207100" cy="3300141"/>
          </a:xfrm>
          <a:prstGeom prst="rect">
            <a:avLst/>
          </a:prstGeom>
          <a:ln w="12700">
            <a:miter lim="400000"/>
          </a:ln>
        </p:spPr>
      </p:pic>
      <p:pic>
        <p:nvPicPr>
          <p:cNvPr id="396" name="image16.tif" descr="image16.tif"/>
          <p:cNvPicPr>
            <a:picLocks noChangeAspect="1"/>
          </p:cNvPicPr>
          <p:nvPr/>
        </p:nvPicPr>
        <p:blipFill>
          <a:blip r:embed="rId5">
            <a:extLst/>
          </a:blip>
          <a:srcRect l="52754" t="32674" r="1205" b="1131"/>
          <a:stretch>
            <a:fillRect/>
          </a:stretch>
        </p:blipFill>
        <p:spPr>
          <a:xfrm>
            <a:off x="7778323" y="4318129"/>
            <a:ext cx="2207101" cy="3300141"/>
          </a:xfrm>
          <a:prstGeom prst="rect">
            <a:avLst/>
          </a:prstGeom>
          <a:ln w="12700">
            <a:miter lim="400000"/>
          </a:ln>
        </p:spPr>
      </p:pic>
      <p:pic>
        <p:nvPicPr>
          <p:cNvPr id="397" name="image7.tif" descr="image7.tif"/>
          <p:cNvPicPr>
            <a:picLocks noChangeAspect="1"/>
          </p:cNvPicPr>
          <p:nvPr/>
        </p:nvPicPr>
        <p:blipFill>
          <a:blip r:embed="rId6">
            <a:extLst/>
          </a:blip>
          <a:srcRect l="33162" t="0" r="22008" b="0"/>
          <a:stretch>
            <a:fillRect/>
          </a:stretch>
        </p:blipFill>
        <p:spPr>
          <a:xfrm>
            <a:off x="10164314" y="4318129"/>
            <a:ext cx="2207100" cy="3300141"/>
          </a:xfrm>
          <a:prstGeom prst="rect">
            <a:avLst/>
          </a:prstGeom>
          <a:ln w="12700">
            <a:miter lim="400000"/>
          </a:ln>
        </p:spPr>
      </p:pic>
      <p:sp>
        <p:nvSpPr>
          <p:cNvPr id="398" name="Arrow"/>
          <p:cNvSpPr/>
          <p:nvPr/>
        </p:nvSpPr>
        <p:spPr>
          <a:xfrm rot="16200000">
            <a:off x="8246834" y="7911100"/>
            <a:ext cx="1270001" cy="1270001"/>
          </a:xfrm>
          <a:prstGeom prst="rightArrow">
            <a:avLst>
              <a:gd name="adj1" fmla="val 32000"/>
              <a:gd name="adj2" fmla="val 64000"/>
            </a:avLst>
          </a:prstGeom>
          <a:solidFill>
            <a:srgbClr val="FF622E"/>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399" name="Arrow"/>
          <p:cNvSpPr/>
          <p:nvPr/>
        </p:nvSpPr>
        <p:spPr>
          <a:xfrm rot="16200000">
            <a:off x="10745151" y="7911100"/>
            <a:ext cx="1270001" cy="1270001"/>
          </a:xfrm>
          <a:prstGeom prst="rightArrow">
            <a:avLst>
              <a:gd name="adj1" fmla="val 32000"/>
              <a:gd name="adj2" fmla="val 64000"/>
            </a:avLst>
          </a:prstGeom>
          <a:solidFill>
            <a:srgbClr val="17416D">
              <a:alpha val="72440"/>
            </a:srgbClr>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1" name="Pa še sporočilo učiteljice čebele:"/>
          <p:cNvSpPr txBox="1"/>
          <p:nvPr>
            <p:ph type="title"/>
          </p:nvPr>
        </p:nvSpPr>
        <p:spPr>
          <a:prstGeom prst="rect">
            <a:avLst/>
          </a:prstGeom>
        </p:spPr>
        <p:txBody>
          <a:bodyPr/>
          <a:lstStyle>
            <a:lvl1pPr>
              <a:defRPr sz="7900">
                <a:solidFill>
                  <a:srgbClr val="17416D"/>
                </a:solidFill>
              </a:defRPr>
            </a:lvl1pPr>
          </a:lstStyle>
          <a:p>
            <a:pPr/>
            <a:r>
              <a:t>Pa še sporočilo učiteljice čebele:</a:t>
            </a:r>
          </a:p>
        </p:txBody>
      </p:sp>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3" name="Image" descr="Image"/>
          <p:cNvPicPr>
            <a:picLocks noChangeAspect="1"/>
          </p:cNvPicPr>
          <p:nvPr>
            <p:ph type="pic" idx="21"/>
          </p:nvPr>
        </p:nvPicPr>
        <p:blipFill>
          <a:blip r:embed="rId2">
            <a:extLst/>
          </a:blip>
          <a:srcRect l="739" t="0" r="739" b="0"/>
          <a:stretch>
            <a:fillRect/>
          </a:stretch>
        </p:blipFill>
        <p:spPr>
          <a:xfrm>
            <a:off x="1834272" y="1785678"/>
            <a:ext cx="9779001" cy="5918201"/>
          </a:xfrm>
          <a:prstGeom prst="rect">
            <a:avLst/>
          </a:prstGeom>
        </p:spPr>
      </p:pic>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5" name="Image" descr="Image"/>
          <p:cNvPicPr>
            <a:picLocks noChangeAspect="1"/>
          </p:cNvPicPr>
          <p:nvPr>
            <p:ph type="pic" idx="21"/>
          </p:nvPr>
        </p:nvPicPr>
        <p:blipFill>
          <a:blip r:embed="rId2">
            <a:extLst/>
          </a:blip>
          <a:srcRect l="0" t="2857" r="0" b="2857"/>
          <a:stretch>
            <a:fillRect/>
          </a:stretch>
        </p:blipFill>
        <p:spPr>
          <a:xfrm>
            <a:off x="6858000" y="5384800"/>
            <a:ext cx="5334000" cy="3771900"/>
          </a:xfrm>
          <a:prstGeom prst="rect">
            <a:avLst/>
          </a:prstGeom>
        </p:spPr>
      </p:pic>
      <p:pic>
        <p:nvPicPr>
          <p:cNvPr id="406" name="image22.tif" descr="image22.tif"/>
          <p:cNvPicPr>
            <a:picLocks noChangeAspect="1"/>
          </p:cNvPicPr>
          <p:nvPr>
            <p:ph type="pic" idx="22"/>
          </p:nvPr>
        </p:nvPicPr>
        <p:blipFill>
          <a:blip r:embed="rId3">
            <a:extLst/>
          </a:blip>
          <a:srcRect l="3363" t="0" r="3363" b="0"/>
          <a:stretch>
            <a:fillRect/>
          </a:stretch>
        </p:blipFill>
        <p:spPr>
          <a:xfrm>
            <a:off x="1028699" y="1079500"/>
            <a:ext cx="5334002" cy="3771900"/>
          </a:xfrm>
          <a:prstGeom prst="rect">
            <a:avLst/>
          </a:prstGeom>
        </p:spPr>
      </p:pic>
      <p:pic>
        <p:nvPicPr>
          <p:cNvPr id="407" name="DSC_0544-small.jpeg" descr="DSC_0544-small.jpeg"/>
          <p:cNvPicPr>
            <a:picLocks noChangeAspect="1"/>
          </p:cNvPicPr>
          <p:nvPr/>
        </p:nvPicPr>
        <p:blipFill>
          <a:blip r:embed="rId4">
            <a:extLst/>
          </a:blip>
          <a:srcRect l="11774" t="12410" r="37739" b="34044"/>
          <a:stretch>
            <a:fillRect/>
          </a:stretch>
        </p:blipFill>
        <p:spPr>
          <a:xfrm>
            <a:off x="1028699" y="5384800"/>
            <a:ext cx="5334002" cy="3771901"/>
          </a:xfrm>
          <a:prstGeom prst="rect">
            <a:avLst/>
          </a:prstGeom>
          <a:ln w="12700">
            <a:miter lim="400000"/>
          </a:ln>
        </p:spPr>
      </p:pic>
      <p:pic>
        <p:nvPicPr>
          <p:cNvPr id="408" name="Image" descr="Image"/>
          <p:cNvPicPr>
            <a:picLocks noChangeAspect="1"/>
          </p:cNvPicPr>
          <p:nvPr/>
        </p:nvPicPr>
        <p:blipFill>
          <a:blip r:embed="rId5">
            <a:extLst/>
          </a:blip>
          <a:srcRect l="0" t="21749" r="0" b="21749"/>
          <a:stretch>
            <a:fillRect/>
          </a:stretch>
        </p:blipFill>
        <p:spPr>
          <a:xfrm>
            <a:off x="6858000" y="1079500"/>
            <a:ext cx="5334000" cy="3771900"/>
          </a:xfrm>
          <a:prstGeom prst="rect">
            <a:avLst/>
          </a:prstGeom>
          <a:ln w="12700">
            <a:miter lim="400000"/>
          </a:ln>
        </p:spPr>
      </p:pic>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0" name="Zdaj pa dober tek in se vidimo na gradu!"/>
          <p:cNvSpPr txBox="1"/>
          <p:nvPr>
            <p:ph type="title"/>
          </p:nvPr>
        </p:nvSpPr>
        <p:spPr>
          <a:prstGeom prst="rect">
            <a:avLst/>
          </a:prstGeom>
        </p:spPr>
        <p:txBody>
          <a:bodyPr/>
          <a:lstStyle>
            <a:lvl1pPr>
              <a:defRPr sz="7900">
                <a:solidFill>
                  <a:srgbClr val="17416D"/>
                </a:solidFill>
              </a:defRPr>
            </a:lvl1pPr>
          </a:lstStyle>
          <a:p>
            <a:pPr/>
            <a:r>
              <a:t>Zdaj pa dober tek in se vidimo na gradu!</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 name="Les in papir"/>
          <p:cNvSpPr txBox="1"/>
          <p:nvPr>
            <p:ph type="title" idx="4294967295"/>
          </p:nvPr>
        </p:nvSpPr>
        <p:spPr>
          <a:xfrm>
            <a:off x="1305467" y="4124623"/>
            <a:ext cx="11099801" cy="2159001"/>
          </a:xfrm>
          <a:prstGeom prst="rect">
            <a:avLst/>
          </a:prstGeom>
        </p:spPr>
        <p:txBody>
          <a:bodyPr/>
          <a:lstStyle>
            <a:lvl1pPr defTabSz="490727">
              <a:defRPr sz="6636">
                <a:solidFill>
                  <a:srgbClr val="CFA047"/>
                </a:solidFill>
              </a:defRPr>
            </a:lvl1pPr>
          </a:lstStyle>
          <a:p>
            <a:pPr/>
            <a:r>
              <a:t>Les in papir</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3" name="https://www.forgerecycling.co.uk"/>
          <p:cNvSpPr txBox="1"/>
          <p:nvPr/>
        </p:nvSpPr>
        <p:spPr>
          <a:xfrm>
            <a:off x="4430435" y="7248308"/>
            <a:ext cx="4450691"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solidFill>
                  <a:srgbClr val="005493"/>
                </a:solidFill>
                <a:latin typeface="Helvetica Neue Light"/>
                <a:ea typeface="Helvetica Neue Light"/>
                <a:cs typeface="Helvetica Neue Light"/>
                <a:sym typeface="Helvetica Neue Light"/>
              </a:defRPr>
            </a:lvl1pPr>
          </a:lstStyle>
          <a:p>
            <a:pPr/>
            <a:r>
              <a:t>https://www.forgerecycling.co.uk</a:t>
            </a:r>
          </a:p>
        </p:txBody>
      </p:sp>
      <p:sp>
        <p:nvSpPr>
          <p:cNvPr id="174" name="Dingbat Tick"/>
          <p:cNvSpPr/>
          <p:nvPr/>
        </p:nvSpPr>
        <p:spPr>
          <a:xfrm>
            <a:off x="10818914" y="4258396"/>
            <a:ext cx="1301542" cy="1236808"/>
          </a:xfrm>
          <a:custGeom>
            <a:avLst/>
            <a:gdLst/>
            <a:ahLst/>
            <a:cxnLst>
              <a:cxn ang="0">
                <a:pos x="wd2" y="hd2"/>
              </a:cxn>
              <a:cxn ang="5400000">
                <a:pos x="wd2" y="hd2"/>
              </a:cxn>
              <a:cxn ang="10800000">
                <a:pos x="wd2" y="hd2"/>
              </a:cxn>
              <a:cxn ang="16200000">
                <a:pos x="wd2" y="hd2"/>
              </a:cxn>
            </a:cxnLst>
            <a:rect l="0" t="0" r="r" b="b"/>
            <a:pathLst>
              <a:path w="21452" h="20404"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608F22"/>
          </a:solidFill>
          <a:ln w="12700">
            <a:miter lim="400000"/>
          </a:ln>
        </p:spPr>
        <p:txBody>
          <a:bodyPr lIns="50800" tIns="50800" rIns="50800" bIns="50800" anchor="ctr"/>
          <a:lstStyle/>
          <a:p>
            <a:pPr>
              <a:defRPr b="0" sz="2200">
                <a:solidFill>
                  <a:srgbClr val="608F22"/>
                </a:solidFill>
                <a:latin typeface="+mn-lt"/>
                <a:ea typeface="+mn-ea"/>
                <a:cs typeface="+mn-cs"/>
                <a:sym typeface="Helvetica Neue Medium"/>
              </a:defRPr>
            </a:pPr>
          </a:p>
        </p:txBody>
      </p:sp>
      <p:pic>
        <p:nvPicPr>
          <p:cNvPr id="175" name="bigstock-Recyclable-Materials-A-Select-364185454-1-825x510.jpg" descr="bigstock-Recyclable-Materials-A-Select-364185454-1-825x510.jpg"/>
          <p:cNvPicPr>
            <a:picLocks noChangeAspect="1"/>
          </p:cNvPicPr>
          <p:nvPr/>
        </p:nvPicPr>
        <p:blipFill>
          <a:blip r:embed="rId2">
            <a:extLst/>
          </a:blip>
          <a:stretch>
            <a:fillRect/>
          </a:stretch>
        </p:blipFill>
        <p:spPr>
          <a:xfrm>
            <a:off x="2478133" y="2244372"/>
            <a:ext cx="8048534" cy="4975458"/>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7" name="Plastika"/>
          <p:cNvSpPr txBox="1"/>
          <p:nvPr>
            <p:ph type="title" idx="4294967295"/>
          </p:nvPr>
        </p:nvSpPr>
        <p:spPr>
          <a:xfrm>
            <a:off x="843684" y="4099662"/>
            <a:ext cx="11099801" cy="2159001"/>
          </a:xfrm>
          <a:prstGeom prst="rect">
            <a:avLst/>
          </a:prstGeom>
        </p:spPr>
        <p:txBody>
          <a:bodyPr/>
          <a:lstStyle>
            <a:lvl1pPr defTabSz="490727">
              <a:defRPr sz="6636">
                <a:solidFill>
                  <a:srgbClr val="F7D256"/>
                </a:solidFill>
              </a:defRPr>
            </a:lvl1pPr>
          </a:lstStyle>
          <a:p>
            <a:pPr/>
            <a:r>
              <a:t>Plastika</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9" name="http://www.plasticbottlevillage-theline.com"/>
          <p:cNvSpPr txBox="1"/>
          <p:nvPr/>
        </p:nvSpPr>
        <p:spPr>
          <a:xfrm>
            <a:off x="4047498" y="7859029"/>
            <a:ext cx="5668976"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solidFill>
                  <a:srgbClr val="005493"/>
                </a:solidFill>
                <a:latin typeface="Helvetica Neue Light"/>
                <a:ea typeface="Helvetica Neue Light"/>
                <a:cs typeface="Helvetica Neue Light"/>
                <a:sym typeface="Helvetica Neue Light"/>
              </a:defRPr>
            </a:lvl1pPr>
          </a:lstStyle>
          <a:p>
            <a:pPr/>
            <a:r>
              <a:t>http://www.plasticbottlevillage-theline.com</a:t>
            </a:r>
          </a:p>
        </p:txBody>
      </p:sp>
      <p:pic>
        <p:nvPicPr>
          <p:cNvPr id="180" name="Screenshot 2023-04-04 at 10.57.48.png" descr="Screenshot 2023-04-04 at 10.57.48.png"/>
          <p:cNvPicPr>
            <a:picLocks noChangeAspect="1"/>
          </p:cNvPicPr>
          <p:nvPr/>
        </p:nvPicPr>
        <p:blipFill>
          <a:blip r:embed="rId2">
            <a:extLst/>
          </a:blip>
          <a:stretch>
            <a:fillRect/>
          </a:stretch>
        </p:blipFill>
        <p:spPr>
          <a:xfrm>
            <a:off x="2922498" y="2222711"/>
            <a:ext cx="7451046" cy="5571800"/>
          </a:xfrm>
          <a:prstGeom prst="rect">
            <a:avLst/>
          </a:prstGeom>
          <a:ln w="12700">
            <a:miter lim="400000"/>
          </a:ln>
        </p:spPr>
      </p:pic>
      <p:sp>
        <p:nvSpPr>
          <p:cNvPr id="181" name="?"/>
          <p:cNvSpPr txBox="1"/>
          <p:nvPr/>
        </p:nvSpPr>
        <p:spPr>
          <a:xfrm>
            <a:off x="10533248" y="3800356"/>
            <a:ext cx="1168909" cy="2616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7300">
                <a:solidFill>
                  <a:schemeClr val="accent4">
                    <a:hueOff val="-1081314"/>
                    <a:satOff val="4338"/>
                    <a:lumOff val="-8931"/>
                  </a:schemeClr>
                </a:solidFill>
                <a:latin typeface="Marker Felt"/>
                <a:ea typeface="Marker Felt"/>
                <a:cs typeface="Marker Felt"/>
                <a:sym typeface="Marker Felt"/>
              </a:defRPr>
            </a:lvl1pPr>
          </a:lstStyle>
          <a:p>
            <a:pPr/>
            <a:r>
              <a:t>?</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