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21"/>
          </p:nvPr>
        </p:nvSpPr>
        <p:spPr>
          <a:xfrm>
            <a:off x="-812800" y="0"/>
            <a:ext cx="15232066" cy="10160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21"/>
          </p:nvPr>
        </p:nvSpPr>
        <p:spPr>
          <a:xfrm>
            <a:off x="1606550" y="635000"/>
            <a:ext cx="9779000" cy="652272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21"/>
          </p:nvPr>
        </p:nvSpPr>
        <p:spPr>
          <a:xfrm>
            <a:off x="2717800" y="635000"/>
            <a:ext cx="12357100" cy="82380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idx="21"/>
          </p:nvPr>
        </p:nvSpPr>
        <p:spPr>
          <a:xfrm>
            <a:off x="4533900" y="2603500"/>
            <a:ext cx="942975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21"/>
          </p:nvPr>
        </p:nvSpPr>
        <p:spPr>
          <a:xfrm>
            <a:off x="6680200" y="5026947"/>
            <a:ext cx="6057901" cy="404070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22"/>
          </p:nvPr>
        </p:nvSpPr>
        <p:spPr>
          <a:xfrm>
            <a:off x="6502400" y="886747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23"/>
          </p:nvPr>
        </p:nvSpPr>
        <p:spPr>
          <a:xfrm>
            <a:off x="-2374900" y="889000"/>
            <a:ext cx="11976100" cy="79840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tif"/><Relationship Id="rId3" Type="http://schemas.openxmlformats.org/officeDocument/2006/relationships/image" Target="../media/image11.tif"/><Relationship Id="rId4" Type="http://schemas.openxmlformats.org/officeDocument/2006/relationships/image" Target="../media/image12.t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3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tif"/><Relationship Id="rId3" Type="http://schemas.openxmlformats.org/officeDocument/2006/relationships/image" Target="../media/image15.tif"/><Relationship Id="rId4" Type="http://schemas.openxmlformats.org/officeDocument/2006/relationships/image" Target="../media/image16.tif"/><Relationship Id="rId5" Type="http://schemas.openxmlformats.org/officeDocument/2006/relationships/image" Target="../media/image17.tif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tif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tif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tif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1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tif"/><Relationship Id="rId3" Type="http://schemas.openxmlformats.org/officeDocument/2006/relationships/image" Target="../media/image23.tif"/><Relationship Id="rId4" Type="http://schemas.openxmlformats.org/officeDocument/2006/relationships/image" Target="../media/image24.tif"/><Relationship Id="rId5" Type="http://schemas.openxmlformats.org/officeDocument/2006/relationships/image" Target="../media/image25.tif"/><Relationship Id="rId6" Type="http://schemas.openxmlformats.org/officeDocument/2006/relationships/image" Target="../media/image26.tif"/><Relationship Id="rId7" Type="http://schemas.openxmlformats.org/officeDocument/2006/relationships/image" Target="../media/image27.tif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jpeg"/><Relationship Id="rId3" Type="http://schemas.openxmlformats.org/officeDocument/2006/relationships/image" Target="../media/image28.tif"/><Relationship Id="rId4" Type="http://schemas.openxmlformats.org/officeDocument/2006/relationships/image" Target="../media/image29.tif"/><Relationship Id="rId5" Type="http://schemas.openxmlformats.org/officeDocument/2006/relationships/image" Target="../media/image3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" descr="Image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3527" t="0" r="3527" b="0"/>
          <a:stretch>
            <a:fillRect/>
          </a:stretch>
        </p:blipFill>
        <p:spPr>
          <a:xfrm>
            <a:off x="1612900" y="1460500"/>
            <a:ext cx="9779000" cy="5918200"/>
          </a:xfrm>
          <a:prstGeom prst="rect">
            <a:avLst/>
          </a:prstGeom>
        </p:spPr>
      </p:pic>
      <p:sp>
        <p:nvSpPr>
          <p:cNvPr id="120" name="Plastika v morju"/>
          <p:cNvSpPr txBox="1"/>
          <p:nvPr>
            <p:ph type="title"/>
          </p:nvPr>
        </p:nvSpPr>
        <p:spPr>
          <a:xfrm>
            <a:off x="1060450" y="7493000"/>
            <a:ext cx="10464800" cy="1422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FA9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Plastika v morju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652" r="0" b="652"/>
          <a:stretch>
            <a:fillRect/>
          </a:stretch>
        </p:blipFill>
        <p:spPr>
          <a:xfrm>
            <a:off x="1462881" y="1313060"/>
            <a:ext cx="10079100" cy="71273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31703" y="967733"/>
            <a:ext cx="6810373" cy="72057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97400" y="2373064"/>
            <a:ext cx="3810000" cy="1701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92994" y="5181947"/>
            <a:ext cx="3810001" cy="1752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20210" y="5114875"/>
            <a:ext cx="3251201" cy="381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38183"/>
            <a:ext cx="13004800" cy="8669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Image" descr="Image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5555" t="0" r="5555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image6.tif" descr="image6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394" y="199941"/>
            <a:ext cx="5797446" cy="38345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age7.tif" descr="image7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66879" y="186560"/>
            <a:ext cx="6568203" cy="3834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age8.tif" descr="image8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9497" y="6429766"/>
            <a:ext cx="6120943" cy="35734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mage9.tif" descr="image9.t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22694" y="6423874"/>
            <a:ext cx="6319123" cy="4208012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iz več kot 1 000 000 plastenk"/>
          <p:cNvSpPr txBox="1"/>
          <p:nvPr/>
        </p:nvSpPr>
        <p:spPr>
          <a:xfrm>
            <a:off x="3802227" y="9133703"/>
            <a:ext cx="5400345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solidFill>
                  <a:srgbClr val="17416D">
                    <a:alpha val="72440"/>
                  </a:srgbClr>
                </a:solidFill>
              </a:defRPr>
            </a:lvl1pPr>
          </a:lstStyle>
          <a:p>
            <a:pPr/>
            <a:r>
              <a:t>iz več kot 1 000 000 plastenk</a:t>
            </a:r>
          </a:p>
        </p:txBody>
      </p:sp>
      <p:sp>
        <p:nvSpPr>
          <p:cNvPr id="155" name="reciklirali več kot 1 000 000 plastenk"/>
          <p:cNvSpPr txBox="1"/>
          <p:nvPr>
            <p:ph type="body" sz="quarter" idx="4294967295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>
                <a:solidFill>
                  <a:srgbClr val="17416D">
                    <a:alpha val="72440"/>
                  </a:srgbClr>
                </a:solidFill>
              </a:defRPr>
            </a:lvl1pPr>
          </a:lstStyle>
          <a:p>
            <a:pPr/>
            <a:r>
              <a:t>reciklirali več kot 1 000 000 plastenk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62005" y="1501703"/>
            <a:ext cx="9680790" cy="64538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6069" y="601497"/>
            <a:ext cx="11984779" cy="74904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3451" y="1882438"/>
            <a:ext cx="10657898" cy="59887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age" descr="Image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5789" t="0" r="5789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2400" y="1265138"/>
            <a:ext cx="10160000" cy="6756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35996" t="10223" r="36237" b="9674"/>
          <a:stretch>
            <a:fillRect/>
          </a:stretch>
        </p:blipFill>
        <p:spPr>
          <a:xfrm>
            <a:off x="6509309" y="529456"/>
            <a:ext cx="1267396" cy="48674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394" fill="norm" stroke="1" extrusionOk="0">
                <a:moveTo>
                  <a:pt x="2590" y="1"/>
                </a:moveTo>
                <a:cubicBezTo>
                  <a:pt x="2052" y="-11"/>
                  <a:pt x="1653" y="62"/>
                  <a:pt x="1401" y="219"/>
                </a:cubicBezTo>
                <a:cubicBezTo>
                  <a:pt x="826" y="577"/>
                  <a:pt x="1776" y="1680"/>
                  <a:pt x="3184" y="2298"/>
                </a:cubicBezTo>
                <a:cubicBezTo>
                  <a:pt x="3520" y="2445"/>
                  <a:pt x="4540" y="2790"/>
                  <a:pt x="5455" y="3061"/>
                </a:cubicBezTo>
                <a:cubicBezTo>
                  <a:pt x="9187" y="4167"/>
                  <a:pt x="9189" y="4163"/>
                  <a:pt x="6461" y="4170"/>
                </a:cubicBezTo>
                <a:cubicBezTo>
                  <a:pt x="5489" y="4173"/>
                  <a:pt x="4198" y="4194"/>
                  <a:pt x="3597" y="4217"/>
                </a:cubicBezTo>
                <a:lnTo>
                  <a:pt x="2502" y="4259"/>
                </a:lnTo>
                <a:lnTo>
                  <a:pt x="2502" y="4903"/>
                </a:lnTo>
                <a:cubicBezTo>
                  <a:pt x="2502" y="5447"/>
                  <a:pt x="2568" y="5545"/>
                  <a:pt x="2894" y="5545"/>
                </a:cubicBezTo>
                <a:cubicBezTo>
                  <a:pt x="3502" y="5545"/>
                  <a:pt x="3628" y="5620"/>
                  <a:pt x="3225" y="5735"/>
                </a:cubicBezTo>
                <a:cubicBezTo>
                  <a:pt x="2893" y="5830"/>
                  <a:pt x="2893" y="5848"/>
                  <a:pt x="3225" y="5920"/>
                </a:cubicBezTo>
                <a:cubicBezTo>
                  <a:pt x="3486" y="5975"/>
                  <a:pt x="3597" y="6118"/>
                  <a:pt x="3597" y="6398"/>
                </a:cubicBezTo>
                <a:cubicBezTo>
                  <a:pt x="3597" y="6724"/>
                  <a:pt x="3473" y="6847"/>
                  <a:pt x="2887" y="7104"/>
                </a:cubicBezTo>
                <a:cubicBezTo>
                  <a:pt x="1850" y="7558"/>
                  <a:pt x="738" y="8234"/>
                  <a:pt x="286" y="8690"/>
                </a:cubicBezTo>
                <a:cubicBezTo>
                  <a:pt x="105" y="8871"/>
                  <a:pt x="15" y="9087"/>
                  <a:pt x="2" y="9878"/>
                </a:cubicBezTo>
                <a:cubicBezTo>
                  <a:pt x="-11" y="10668"/>
                  <a:pt x="58" y="12033"/>
                  <a:pt x="191" y="14511"/>
                </a:cubicBezTo>
                <a:cubicBezTo>
                  <a:pt x="352" y="17493"/>
                  <a:pt x="572" y="20076"/>
                  <a:pt x="684" y="20248"/>
                </a:cubicBezTo>
                <a:cubicBezTo>
                  <a:pt x="954" y="20660"/>
                  <a:pt x="1332" y="20906"/>
                  <a:pt x="1691" y="20906"/>
                </a:cubicBezTo>
                <a:cubicBezTo>
                  <a:pt x="1851" y="20906"/>
                  <a:pt x="2149" y="20942"/>
                  <a:pt x="2360" y="20988"/>
                </a:cubicBezTo>
                <a:cubicBezTo>
                  <a:pt x="2823" y="21088"/>
                  <a:pt x="4379" y="21211"/>
                  <a:pt x="6509" y="21314"/>
                </a:cubicBezTo>
                <a:cubicBezTo>
                  <a:pt x="9744" y="21470"/>
                  <a:pt x="15736" y="21387"/>
                  <a:pt x="17806" y="21157"/>
                </a:cubicBezTo>
                <a:cubicBezTo>
                  <a:pt x="18073" y="21127"/>
                  <a:pt x="18560" y="21086"/>
                  <a:pt x="18894" y="21066"/>
                </a:cubicBezTo>
                <a:cubicBezTo>
                  <a:pt x="19726" y="21016"/>
                  <a:pt x="20633" y="20793"/>
                  <a:pt x="21137" y="20513"/>
                </a:cubicBezTo>
                <a:cubicBezTo>
                  <a:pt x="21526" y="20297"/>
                  <a:pt x="21560" y="19855"/>
                  <a:pt x="21576" y="14715"/>
                </a:cubicBezTo>
                <a:cubicBezTo>
                  <a:pt x="21589" y="10711"/>
                  <a:pt x="21516" y="9053"/>
                  <a:pt x="21313" y="8805"/>
                </a:cubicBezTo>
                <a:cubicBezTo>
                  <a:pt x="20925" y="8331"/>
                  <a:pt x="19724" y="7590"/>
                  <a:pt x="18678" y="7177"/>
                </a:cubicBezTo>
                <a:cubicBezTo>
                  <a:pt x="17956" y="6893"/>
                  <a:pt x="17787" y="6759"/>
                  <a:pt x="17684" y="6406"/>
                </a:cubicBezTo>
                <a:cubicBezTo>
                  <a:pt x="17591" y="6087"/>
                  <a:pt x="17641" y="5959"/>
                  <a:pt x="17901" y="5892"/>
                </a:cubicBezTo>
                <a:cubicBezTo>
                  <a:pt x="18190" y="5817"/>
                  <a:pt x="18197" y="5785"/>
                  <a:pt x="17928" y="5702"/>
                </a:cubicBezTo>
                <a:cubicBezTo>
                  <a:pt x="17653" y="5616"/>
                  <a:pt x="17673" y="5598"/>
                  <a:pt x="18070" y="5571"/>
                </a:cubicBezTo>
                <a:cubicBezTo>
                  <a:pt x="18486" y="5543"/>
                  <a:pt x="18529" y="5477"/>
                  <a:pt x="18529" y="4951"/>
                </a:cubicBezTo>
                <a:cubicBezTo>
                  <a:pt x="18529" y="4629"/>
                  <a:pt x="18453" y="4344"/>
                  <a:pt x="18353" y="4318"/>
                </a:cubicBezTo>
                <a:cubicBezTo>
                  <a:pt x="18147" y="4265"/>
                  <a:pt x="17392" y="4235"/>
                  <a:pt x="14644" y="4175"/>
                </a:cubicBezTo>
                <a:cubicBezTo>
                  <a:pt x="13085" y="4141"/>
                  <a:pt x="12694" y="4113"/>
                  <a:pt x="12630" y="4027"/>
                </a:cubicBezTo>
                <a:cubicBezTo>
                  <a:pt x="12583" y="3962"/>
                  <a:pt x="13468" y="3653"/>
                  <a:pt x="14880" y="3244"/>
                </a:cubicBezTo>
                <a:cubicBezTo>
                  <a:pt x="17371" y="2522"/>
                  <a:pt x="18605" y="1978"/>
                  <a:pt x="19259" y="1314"/>
                </a:cubicBezTo>
                <a:cubicBezTo>
                  <a:pt x="19713" y="853"/>
                  <a:pt x="19737" y="279"/>
                  <a:pt x="19306" y="126"/>
                </a:cubicBezTo>
                <a:cubicBezTo>
                  <a:pt x="18580" y="-130"/>
                  <a:pt x="17136" y="29"/>
                  <a:pt x="15211" y="582"/>
                </a:cubicBezTo>
                <a:cubicBezTo>
                  <a:pt x="13291" y="1133"/>
                  <a:pt x="12014" y="2019"/>
                  <a:pt x="11340" y="3263"/>
                </a:cubicBezTo>
                <a:cubicBezTo>
                  <a:pt x="11065" y="3769"/>
                  <a:pt x="10622" y="4000"/>
                  <a:pt x="10164" y="3877"/>
                </a:cubicBezTo>
                <a:cubicBezTo>
                  <a:pt x="10048" y="3846"/>
                  <a:pt x="9727" y="3471"/>
                  <a:pt x="9448" y="3043"/>
                </a:cubicBezTo>
                <a:cubicBezTo>
                  <a:pt x="8558" y="1679"/>
                  <a:pt x="7032" y="807"/>
                  <a:pt x="4644" y="290"/>
                </a:cubicBezTo>
                <a:cubicBezTo>
                  <a:pt x="3808" y="110"/>
                  <a:pt x="3128" y="13"/>
                  <a:pt x="2590" y="1"/>
                </a:cubicBezTo>
                <a:close/>
                <a:moveTo>
                  <a:pt x="18434" y="50"/>
                </a:moveTo>
                <a:cubicBezTo>
                  <a:pt x="18541" y="54"/>
                  <a:pt x="18646" y="65"/>
                  <a:pt x="18772" y="79"/>
                </a:cubicBezTo>
                <a:cubicBezTo>
                  <a:pt x="19618" y="179"/>
                  <a:pt x="19750" y="410"/>
                  <a:pt x="19320" y="1037"/>
                </a:cubicBezTo>
                <a:cubicBezTo>
                  <a:pt x="18786" y="1815"/>
                  <a:pt x="17864" y="2247"/>
                  <a:pt x="14806" y="3162"/>
                </a:cubicBezTo>
                <a:cubicBezTo>
                  <a:pt x="11257" y="4223"/>
                  <a:pt x="10877" y="4233"/>
                  <a:pt x="11489" y="3244"/>
                </a:cubicBezTo>
                <a:cubicBezTo>
                  <a:pt x="12278" y="1967"/>
                  <a:pt x="12988" y="1476"/>
                  <a:pt x="15103" y="735"/>
                </a:cubicBezTo>
                <a:cubicBezTo>
                  <a:pt x="15716" y="521"/>
                  <a:pt x="16657" y="269"/>
                  <a:pt x="17198" y="177"/>
                </a:cubicBezTo>
                <a:cubicBezTo>
                  <a:pt x="17823" y="70"/>
                  <a:pt x="18115" y="36"/>
                  <a:pt x="18434" y="50"/>
                </a:cubicBezTo>
                <a:close/>
                <a:moveTo>
                  <a:pt x="2603" y="51"/>
                </a:moveTo>
                <a:cubicBezTo>
                  <a:pt x="2786" y="50"/>
                  <a:pt x="2977" y="71"/>
                  <a:pt x="3299" y="114"/>
                </a:cubicBezTo>
                <a:cubicBezTo>
                  <a:pt x="4506" y="275"/>
                  <a:pt x="6454" y="887"/>
                  <a:pt x="7475" y="1426"/>
                </a:cubicBezTo>
                <a:cubicBezTo>
                  <a:pt x="8554" y="1996"/>
                  <a:pt x="9417" y="2897"/>
                  <a:pt x="9495" y="3530"/>
                </a:cubicBezTo>
                <a:cubicBezTo>
                  <a:pt x="9524" y="3764"/>
                  <a:pt x="9445" y="3942"/>
                  <a:pt x="9299" y="3955"/>
                </a:cubicBezTo>
                <a:cubicBezTo>
                  <a:pt x="8868" y="3995"/>
                  <a:pt x="4322" y="2677"/>
                  <a:pt x="3225" y="2194"/>
                </a:cubicBezTo>
                <a:cubicBezTo>
                  <a:pt x="2291" y="1782"/>
                  <a:pt x="1647" y="1231"/>
                  <a:pt x="1488" y="709"/>
                </a:cubicBezTo>
                <a:cubicBezTo>
                  <a:pt x="1348" y="246"/>
                  <a:pt x="1366" y="228"/>
                  <a:pt x="1968" y="126"/>
                </a:cubicBezTo>
                <a:cubicBezTo>
                  <a:pt x="2250" y="79"/>
                  <a:pt x="2421" y="53"/>
                  <a:pt x="2603" y="5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45883" y="4284256"/>
            <a:ext cx="5402163" cy="54021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9967" y="-36517"/>
            <a:ext cx="5741052" cy="43057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556713" y="408095"/>
            <a:ext cx="4505872" cy="4505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602934" y="5797903"/>
            <a:ext cx="4505872" cy="4505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404971" y="5422372"/>
            <a:ext cx="4564568" cy="34234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DSC_0442-small.jpg" descr="DSC_0442-small.jpg"/>
          <p:cNvPicPr>
            <a:picLocks noChangeAspect="1"/>
          </p:cNvPicPr>
          <p:nvPr>
            <p:ph type="pic" idx="22"/>
          </p:nvPr>
        </p:nvPicPr>
        <p:blipFill>
          <a:blip r:embed="rId2">
            <a:extLst/>
          </a:blip>
          <a:srcRect l="16131" t="0" r="16131" b="0"/>
          <a:stretch>
            <a:fillRect/>
          </a:stretch>
        </p:blipFill>
        <p:spPr>
          <a:xfrm>
            <a:off x="833966" y="5099050"/>
            <a:ext cx="5334001" cy="3771900"/>
          </a:xfrm>
          <a:prstGeom prst="rect">
            <a:avLst/>
          </a:prstGeom>
        </p:spPr>
      </p:pic>
      <p:pic>
        <p:nvPicPr>
          <p:cNvPr id="173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349" r="0" b="349"/>
          <a:stretch>
            <a:fillRect/>
          </a:stretch>
        </p:blipFill>
        <p:spPr>
          <a:xfrm>
            <a:off x="6718300" y="5099049"/>
            <a:ext cx="5334000" cy="3771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2935" t="0" r="2935" b="0"/>
          <a:stretch>
            <a:fillRect/>
          </a:stretch>
        </p:blipFill>
        <p:spPr>
          <a:xfrm>
            <a:off x="833966" y="895350"/>
            <a:ext cx="5334001" cy="3771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DSC_0031-small.jpg" descr="DSC_0031-small.jpg"/>
          <p:cNvPicPr>
            <a:picLocks noChangeAspect="1"/>
          </p:cNvPicPr>
          <p:nvPr/>
        </p:nvPicPr>
        <p:blipFill>
          <a:blip r:embed="rId5">
            <a:extLst/>
          </a:blip>
          <a:srcRect l="2856" t="0" r="2856" b="0"/>
          <a:stretch>
            <a:fillRect/>
          </a:stretch>
        </p:blipFill>
        <p:spPr>
          <a:xfrm>
            <a:off x="6718299" y="895350"/>
            <a:ext cx="5334001" cy="3771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5399" y="881558"/>
            <a:ext cx="13004801" cy="7315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87189" y="1178285"/>
            <a:ext cx="10030149" cy="73972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88572" y="1402953"/>
            <a:ext cx="10027656" cy="63847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9990" y="1172890"/>
            <a:ext cx="10744191" cy="71243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78283" y="2199918"/>
            <a:ext cx="7648234" cy="53537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8619" y="1266360"/>
            <a:ext cx="10317381" cy="69031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4995" y="1625351"/>
            <a:ext cx="9753601" cy="7099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